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9" r:id="rId2"/>
    <p:sldId id="258" r:id="rId3"/>
    <p:sldId id="260" r:id="rId4"/>
    <p:sldId id="256"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2CB10E-5F99-4261-B0B8-682133A0EEC0}">
          <p14:sldIdLst>
            <p14:sldId id="259"/>
            <p14:sldId id="258"/>
            <p14:sldId id="260"/>
          </p14:sldIdLst>
        </p14:section>
        <p14:section name="Untitled Section" id="{BAD223DE-AF6E-4DF9-933E-C5E3F074B6BF}">
          <p14:sldIdLst>
            <p14:sldId id="256"/>
            <p14:sldId id="261"/>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6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2803B-5851-4A38-A9B0-7133EFBE2ED9}"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US"/>
        </a:p>
      </dgm:t>
    </dgm:pt>
    <dgm:pt modelId="{4F535B88-BB73-4E1E-873E-9F8B60B34895}">
      <dgm:prSet/>
      <dgm:spPr/>
      <dgm:t>
        <a:bodyPr/>
        <a:lstStyle/>
        <a:p>
          <a:r>
            <a:rPr lang="en-US" dirty="0"/>
            <a:t>Step 1</a:t>
          </a:r>
        </a:p>
      </dgm:t>
    </dgm:pt>
    <dgm:pt modelId="{474F7070-320B-434B-A9A1-244C8537976B}" type="parTrans" cxnId="{902A06FA-48F0-4A89-A209-A2DDD59A4756}">
      <dgm:prSet/>
      <dgm:spPr/>
      <dgm:t>
        <a:bodyPr/>
        <a:lstStyle/>
        <a:p>
          <a:endParaRPr lang="en-US"/>
        </a:p>
      </dgm:t>
    </dgm:pt>
    <dgm:pt modelId="{7F541B01-476E-4899-9CAF-427B8AE093B3}" type="sibTrans" cxnId="{902A06FA-48F0-4A89-A209-A2DDD59A4756}">
      <dgm:prSet/>
      <dgm:spPr/>
      <dgm:t>
        <a:bodyPr/>
        <a:lstStyle/>
        <a:p>
          <a:endParaRPr lang="en-US"/>
        </a:p>
      </dgm:t>
    </dgm:pt>
    <dgm:pt modelId="{0D805091-ACCF-47F1-BBD6-B9C0EF6AC182}">
      <dgm:prSet custT="1"/>
      <dgm:spPr/>
      <dgm:t>
        <a:bodyPr anchor="ctr"/>
        <a:lstStyle/>
        <a:p>
          <a:pPr algn="ctr"/>
          <a:r>
            <a:rPr lang="en-US" sz="1900" dirty="0">
              <a:latin typeface="Calibri" panose="020F0502020204030204" pitchFamily="34" charset="0"/>
              <a:cs typeface="Calibri" panose="020F0502020204030204" pitchFamily="34" charset="0"/>
            </a:rPr>
            <a:t>EDA with Visualization to understand the data</a:t>
          </a:r>
        </a:p>
      </dgm:t>
    </dgm:pt>
    <dgm:pt modelId="{DDFC8119-DEF5-4338-97D1-3128F166B272}" type="parTrans" cxnId="{2B7BC8DE-8659-4D3C-877E-152E6B58F640}">
      <dgm:prSet/>
      <dgm:spPr/>
      <dgm:t>
        <a:bodyPr/>
        <a:lstStyle/>
        <a:p>
          <a:endParaRPr lang="en-US"/>
        </a:p>
      </dgm:t>
    </dgm:pt>
    <dgm:pt modelId="{2EC31695-8C80-4BFB-9648-468D48BAFF5C}" type="sibTrans" cxnId="{2B7BC8DE-8659-4D3C-877E-152E6B58F640}">
      <dgm:prSet/>
      <dgm:spPr/>
      <dgm:t>
        <a:bodyPr/>
        <a:lstStyle/>
        <a:p>
          <a:endParaRPr lang="en-US"/>
        </a:p>
      </dgm:t>
    </dgm:pt>
    <dgm:pt modelId="{726AB4CA-210A-4A03-A4A6-7EF287B9741F}">
      <dgm:prSet/>
      <dgm:spPr/>
      <dgm:t>
        <a:bodyPr/>
        <a:lstStyle/>
        <a:p>
          <a:r>
            <a:rPr lang="en-US"/>
            <a:t>Step 2</a:t>
          </a:r>
        </a:p>
      </dgm:t>
    </dgm:pt>
    <dgm:pt modelId="{D395F1F2-A4A6-4A05-89EC-5E780A5CA771}" type="parTrans" cxnId="{117874AA-F264-4645-936F-3B884777E7BB}">
      <dgm:prSet/>
      <dgm:spPr/>
      <dgm:t>
        <a:bodyPr/>
        <a:lstStyle/>
        <a:p>
          <a:endParaRPr lang="en-US"/>
        </a:p>
      </dgm:t>
    </dgm:pt>
    <dgm:pt modelId="{E9AD6E27-98AB-4145-93CE-7ADA040CFDB3}" type="sibTrans" cxnId="{117874AA-F264-4645-936F-3B884777E7BB}">
      <dgm:prSet/>
      <dgm:spPr/>
      <dgm:t>
        <a:bodyPr/>
        <a:lstStyle/>
        <a:p>
          <a:endParaRPr lang="en-US"/>
        </a:p>
      </dgm:t>
    </dgm:pt>
    <dgm:pt modelId="{7B7F3D11-6D8C-4B9C-8C01-6BB3050F0B68}">
      <dgm:prSet custT="1"/>
      <dgm:spPr/>
      <dgm:t>
        <a:bodyPr anchor="ctr"/>
        <a:lstStyle/>
        <a:p>
          <a:pPr algn="ctr"/>
          <a:r>
            <a:rPr lang="en-US" sz="1900" dirty="0">
              <a:latin typeface="Calibri" panose="020F0502020204030204" pitchFamily="34" charset="0"/>
              <a:cs typeface="Calibri" panose="020F0502020204030204" pitchFamily="34" charset="0"/>
            </a:rPr>
            <a:t>Data Preprocessing</a:t>
          </a:r>
        </a:p>
      </dgm:t>
    </dgm:pt>
    <dgm:pt modelId="{33CD5C3E-339C-4D52-9804-D4DDCC453ADA}" type="parTrans" cxnId="{AB92A68D-7D12-4A5B-9C30-B629B17995C6}">
      <dgm:prSet/>
      <dgm:spPr/>
      <dgm:t>
        <a:bodyPr/>
        <a:lstStyle/>
        <a:p>
          <a:endParaRPr lang="en-US"/>
        </a:p>
      </dgm:t>
    </dgm:pt>
    <dgm:pt modelId="{844F79DF-CABD-4D84-811E-8CA9FA89006D}" type="sibTrans" cxnId="{AB92A68D-7D12-4A5B-9C30-B629B17995C6}">
      <dgm:prSet/>
      <dgm:spPr/>
      <dgm:t>
        <a:bodyPr/>
        <a:lstStyle/>
        <a:p>
          <a:endParaRPr lang="en-US"/>
        </a:p>
      </dgm:t>
    </dgm:pt>
    <dgm:pt modelId="{D0C79820-626B-44D8-AEFE-2BB37D1C661A}">
      <dgm:prSet/>
      <dgm:spPr/>
      <dgm:t>
        <a:bodyPr/>
        <a:lstStyle/>
        <a:p>
          <a:r>
            <a:rPr lang="en-US" dirty="0"/>
            <a:t>Step 3</a:t>
          </a:r>
        </a:p>
      </dgm:t>
    </dgm:pt>
    <dgm:pt modelId="{3817A448-E770-4DCE-8FBB-1CA4F2775354}" type="parTrans" cxnId="{701B22F6-793F-4F19-943D-9117D44C28C6}">
      <dgm:prSet/>
      <dgm:spPr/>
      <dgm:t>
        <a:bodyPr/>
        <a:lstStyle/>
        <a:p>
          <a:endParaRPr lang="en-US"/>
        </a:p>
      </dgm:t>
    </dgm:pt>
    <dgm:pt modelId="{415A5897-3CC1-4C09-8D21-1396A3F9E523}" type="sibTrans" cxnId="{701B22F6-793F-4F19-943D-9117D44C28C6}">
      <dgm:prSet/>
      <dgm:spPr/>
      <dgm:t>
        <a:bodyPr/>
        <a:lstStyle/>
        <a:p>
          <a:endParaRPr lang="en-US"/>
        </a:p>
      </dgm:t>
    </dgm:pt>
    <dgm:pt modelId="{E13949CA-2527-4B08-A0E6-5B7D4FBE634F}">
      <dgm:prSet custT="1"/>
      <dgm:spPr/>
      <dgm:t>
        <a:bodyPr anchor="ctr"/>
        <a:lstStyle/>
        <a:p>
          <a:pPr algn="ctr"/>
          <a:r>
            <a:rPr lang="en-US" sz="1800" dirty="0">
              <a:latin typeface="Calibri" panose="020F0502020204030204" pitchFamily="34" charset="0"/>
              <a:cs typeface="Calibri" panose="020F0502020204030204" pitchFamily="34" charset="0"/>
            </a:rPr>
            <a:t>Build</a:t>
          </a:r>
          <a:r>
            <a:rPr lang="en-US" sz="1800" baseline="0" dirty="0">
              <a:latin typeface="Calibri" panose="020F0502020204030204" pitchFamily="34" charset="0"/>
              <a:cs typeface="Calibri" panose="020F0502020204030204" pitchFamily="34" charset="0"/>
            </a:rPr>
            <a:t> models:</a:t>
          </a:r>
        </a:p>
        <a:p>
          <a:pPr algn="ctr"/>
          <a:r>
            <a:rPr lang="en-US" sz="1800" baseline="0" dirty="0">
              <a:latin typeface="Calibri" panose="020F0502020204030204" pitchFamily="34" charset="0"/>
              <a:cs typeface="Calibri" panose="020F0502020204030204" pitchFamily="34" charset="0"/>
            </a:rPr>
            <a:t>Random Forest</a:t>
          </a:r>
        </a:p>
        <a:p>
          <a:pPr algn="ctr"/>
          <a:r>
            <a:rPr lang="en-US" sz="1800" baseline="0" dirty="0">
              <a:latin typeface="Calibri" panose="020F0502020204030204" pitchFamily="34" charset="0"/>
              <a:cs typeface="Calibri" panose="020F0502020204030204" pitchFamily="34" charset="0"/>
            </a:rPr>
            <a:t>Linear Regress.</a:t>
          </a:r>
        </a:p>
        <a:p>
          <a:pPr algn="ctr"/>
          <a:r>
            <a:rPr lang="en-US" sz="1800" dirty="0" err="1">
              <a:latin typeface="Calibri" panose="020F0502020204030204" pitchFamily="34" charset="0"/>
              <a:cs typeface="Calibri" panose="020F0502020204030204" pitchFamily="34" charset="0"/>
            </a:rPr>
            <a:t>XGBoost</a:t>
          </a:r>
          <a:endParaRPr lang="en-US" sz="1800" dirty="0">
            <a:latin typeface="Calibri" panose="020F0502020204030204" pitchFamily="34" charset="0"/>
            <a:cs typeface="Calibri" panose="020F0502020204030204" pitchFamily="34" charset="0"/>
          </a:endParaRPr>
        </a:p>
      </dgm:t>
    </dgm:pt>
    <dgm:pt modelId="{BAE24DFE-07E6-4AC1-9A69-1A169DF4511C}" type="parTrans" cxnId="{13F302C5-2867-4D5D-BE5D-85E832FD281A}">
      <dgm:prSet/>
      <dgm:spPr/>
      <dgm:t>
        <a:bodyPr/>
        <a:lstStyle/>
        <a:p>
          <a:endParaRPr lang="en-US"/>
        </a:p>
      </dgm:t>
    </dgm:pt>
    <dgm:pt modelId="{E82D3995-1A1D-4DCC-8FF1-1C587930F2FD}" type="sibTrans" cxnId="{13F302C5-2867-4D5D-BE5D-85E832FD281A}">
      <dgm:prSet/>
      <dgm:spPr/>
      <dgm:t>
        <a:bodyPr/>
        <a:lstStyle/>
        <a:p>
          <a:endParaRPr lang="en-US"/>
        </a:p>
      </dgm:t>
    </dgm:pt>
    <dgm:pt modelId="{EBDEB8ED-4DBF-4BE4-A501-74E9185AA760}">
      <dgm:prSet/>
      <dgm:spPr/>
      <dgm:t>
        <a:bodyPr/>
        <a:lstStyle/>
        <a:p>
          <a:r>
            <a:rPr lang="en-US"/>
            <a:t>Step 4</a:t>
          </a:r>
        </a:p>
      </dgm:t>
    </dgm:pt>
    <dgm:pt modelId="{32AE6F11-C98F-419C-98FC-7D30562BBDE9}" type="parTrans" cxnId="{9F29E208-127B-4ECD-8A41-016B11AA6266}">
      <dgm:prSet/>
      <dgm:spPr/>
      <dgm:t>
        <a:bodyPr/>
        <a:lstStyle/>
        <a:p>
          <a:endParaRPr lang="en-US"/>
        </a:p>
      </dgm:t>
    </dgm:pt>
    <dgm:pt modelId="{12C555ED-4940-4B61-8D1E-B4C2B3D94E42}" type="sibTrans" cxnId="{9F29E208-127B-4ECD-8A41-016B11AA6266}">
      <dgm:prSet/>
      <dgm:spPr/>
      <dgm:t>
        <a:bodyPr/>
        <a:lstStyle/>
        <a:p>
          <a:endParaRPr lang="en-US"/>
        </a:p>
      </dgm:t>
    </dgm:pt>
    <dgm:pt modelId="{03DAF983-B5C5-4414-8E70-A8B1C19BDFD1}">
      <dgm:prSet custT="1"/>
      <dgm:spPr/>
      <dgm:t>
        <a:bodyPr anchor="ctr"/>
        <a:lstStyle/>
        <a:p>
          <a:pPr algn="ctr"/>
          <a:r>
            <a:rPr lang="en-US" sz="1900" dirty="0">
              <a:latin typeface="Calibri" panose="020F0502020204030204" pitchFamily="34" charset="0"/>
              <a:cs typeface="Calibri" panose="020F0502020204030204" pitchFamily="34" charset="0"/>
            </a:rPr>
            <a:t>Train the Models</a:t>
          </a:r>
        </a:p>
        <a:p>
          <a:pPr algn="ctr"/>
          <a:r>
            <a:rPr lang="en-US" sz="1900" dirty="0">
              <a:latin typeface="Calibri" panose="020F0502020204030204" pitchFamily="34" charset="0"/>
              <a:cs typeface="Calibri" panose="020F0502020204030204" pitchFamily="34" charset="0"/>
            </a:rPr>
            <a:t>&amp;</a:t>
          </a:r>
        </a:p>
        <a:p>
          <a:pPr algn="ctr"/>
          <a:r>
            <a:rPr lang="en-US" sz="1900" dirty="0">
              <a:latin typeface="Calibri" panose="020F0502020204030204" pitchFamily="34" charset="0"/>
              <a:cs typeface="Calibri" panose="020F0502020204030204" pitchFamily="34" charset="0"/>
            </a:rPr>
            <a:t>Make Predictions</a:t>
          </a:r>
        </a:p>
      </dgm:t>
    </dgm:pt>
    <dgm:pt modelId="{19016561-DB9B-4CBD-AD1E-AB6409C828D0}" type="parTrans" cxnId="{E3A1594E-78A5-416F-903E-59BC08B026E4}">
      <dgm:prSet/>
      <dgm:spPr/>
      <dgm:t>
        <a:bodyPr/>
        <a:lstStyle/>
        <a:p>
          <a:endParaRPr lang="en-US"/>
        </a:p>
      </dgm:t>
    </dgm:pt>
    <dgm:pt modelId="{2BFD07D1-0E42-4D2F-8FD1-14A4049EC4BA}" type="sibTrans" cxnId="{E3A1594E-78A5-416F-903E-59BC08B026E4}">
      <dgm:prSet/>
      <dgm:spPr/>
      <dgm:t>
        <a:bodyPr/>
        <a:lstStyle/>
        <a:p>
          <a:endParaRPr lang="en-US"/>
        </a:p>
      </dgm:t>
    </dgm:pt>
    <dgm:pt modelId="{98E35AD8-0774-45E3-92C0-F44D45E4D7F9}">
      <dgm:prSet/>
      <dgm:spPr/>
      <dgm:t>
        <a:bodyPr/>
        <a:lstStyle/>
        <a:p>
          <a:r>
            <a:rPr lang="en-US"/>
            <a:t>Step 5</a:t>
          </a:r>
        </a:p>
      </dgm:t>
    </dgm:pt>
    <dgm:pt modelId="{0A37577A-9C82-49B8-92D9-E9C50ADF9293}" type="parTrans" cxnId="{5CE493B0-2A9E-4537-A6B6-CF9740F993C4}">
      <dgm:prSet/>
      <dgm:spPr/>
      <dgm:t>
        <a:bodyPr/>
        <a:lstStyle/>
        <a:p>
          <a:endParaRPr lang="en-US"/>
        </a:p>
      </dgm:t>
    </dgm:pt>
    <dgm:pt modelId="{62E49BEA-DBAE-4A49-BA7E-5BE3BF590492}" type="sibTrans" cxnId="{5CE493B0-2A9E-4537-A6B6-CF9740F993C4}">
      <dgm:prSet/>
      <dgm:spPr/>
      <dgm:t>
        <a:bodyPr/>
        <a:lstStyle/>
        <a:p>
          <a:endParaRPr lang="en-US"/>
        </a:p>
      </dgm:t>
    </dgm:pt>
    <dgm:pt modelId="{FA74EA0C-CBA6-4EB9-8AF3-EBC02F77A250}">
      <dgm:prSet custT="1"/>
      <dgm:spPr/>
      <dgm:t>
        <a:bodyPr anchor="ctr"/>
        <a:lstStyle/>
        <a:p>
          <a:pPr algn="ctr"/>
          <a:r>
            <a:rPr lang="en-US" sz="1900" dirty="0">
              <a:latin typeface="Calibri" panose="020F0502020204030204" pitchFamily="34" charset="0"/>
              <a:cs typeface="Calibri" panose="020F0502020204030204" pitchFamily="34" charset="0"/>
            </a:rPr>
            <a:t>Evaluate Model Performance</a:t>
          </a:r>
        </a:p>
      </dgm:t>
    </dgm:pt>
    <dgm:pt modelId="{A5D5C7C8-2EE4-4811-8AA7-159275D668C0}" type="parTrans" cxnId="{E30DAD46-93DE-4F58-A424-6BFCEAF6C8E0}">
      <dgm:prSet/>
      <dgm:spPr/>
      <dgm:t>
        <a:bodyPr/>
        <a:lstStyle/>
        <a:p>
          <a:endParaRPr lang="en-US"/>
        </a:p>
      </dgm:t>
    </dgm:pt>
    <dgm:pt modelId="{27A426E5-B4BD-4EBF-BB3A-EF39BFA50AA3}" type="sibTrans" cxnId="{E30DAD46-93DE-4F58-A424-6BFCEAF6C8E0}">
      <dgm:prSet/>
      <dgm:spPr/>
      <dgm:t>
        <a:bodyPr/>
        <a:lstStyle/>
        <a:p>
          <a:endParaRPr lang="en-US"/>
        </a:p>
      </dgm:t>
    </dgm:pt>
    <dgm:pt modelId="{D57F2182-32F2-4289-8FB3-CB80E64FFFCD}">
      <dgm:prSet/>
      <dgm:spPr/>
      <dgm:t>
        <a:bodyPr/>
        <a:lstStyle/>
        <a:p>
          <a:r>
            <a:rPr lang="en-US"/>
            <a:t>Step 6</a:t>
          </a:r>
        </a:p>
      </dgm:t>
    </dgm:pt>
    <dgm:pt modelId="{C5E4660A-8005-4921-93D6-CE8625B5FFD5}" type="parTrans" cxnId="{C8FDB1E8-6050-43E5-9381-C9890409ECFA}">
      <dgm:prSet/>
      <dgm:spPr/>
      <dgm:t>
        <a:bodyPr/>
        <a:lstStyle/>
        <a:p>
          <a:endParaRPr lang="en-US"/>
        </a:p>
      </dgm:t>
    </dgm:pt>
    <dgm:pt modelId="{3EE276C3-BB1E-492B-B67E-4F303EAEDB36}" type="sibTrans" cxnId="{C8FDB1E8-6050-43E5-9381-C9890409ECFA}">
      <dgm:prSet/>
      <dgm:spPr/>
      <dgm:t>
        <a:bodyPr/>
        <a:lstStyle/>
        <a:p>
          <a:endParaRPr lang="en-US"/>
        </a:p>
      </dgm:t>
    </dgm:pt>
    <dgm:pt modelId="{BF4EEE02-0D89-4BE8-99F9-D737583DE196}">
      <dgm:prSet custT="1"/>
      <dgm:spPr/>
      <dgm:t>
        <a:bodyPr anchor="ctr"/>
        <a:lstStyle/>
        <a:p>
          <a:pPr algn="ctr"/>
          <a:r>
            <a:rPr lang="en-US" sz="1900" dirty="0">
              <a:latin typeface="Calibri" panose="020F0502020204030204" pitchFamily="34" charset="0"/>
              <a:cs typeface="Calibri" panose="020F0502020204030204" pitchFamily="34" charset="0"/>
            </a:rPr>
            <a:t>Visualize Results</a:t>
          </a:r>
        </a:p>
      </dgm:t>
    </dgm:pt>
    <dgm:pt modelId="{41931A87-EE76-4F1F-9A09-C777FD0FE7E2}" type="parTrans" cxnId="{5D05AE99-D0FF-4FDB-8315-612A97C8D1B7}">
      <dgm:prSet/>
      <dgm:spPr/>
      <dgm:t>
        <a:bodyPr/>
        <a:lstStyle/>
        <a:p>
          <a:endParaRPr lang="en-US"/>
        </a:p>
      </dgm:t>
    </dgm:pt>
    <dgm:pt modelId="{298D5B96-0F57-46F1-98C6-E2B7F37E0853}" type="sibTrans" cxnId="{5D05AE99-D0FF-4FDB-8315-612A97C8D1B7}">
      <dgm:prSet/>
      <dgm:spPr/>
      <dgm:t>
        <a:bodyPr/>
        <a:lstStyle/>
        <a:p>
          <a:endParaRPr lang="en-US"/>
        </a:p>
      </dgm:t>
    </dgm:pt>
    <dgm:pt modelId="{7DDC5D0D-3187-4B04-9392-4468C29E7F91}" type="pres">
      <dgm:prSet presAssocID="{4932803B-5851-4A38-A9B0-7133EFBE2ED9}" presName="Name0" presStyleCnt="0">
        <dgm:presLayoutVars>
          <dgm:dir/>
          <dgm:animLvl val="lvl"/>
          <dgm:resizeHandles val="exact"/>
        </dgm:presLayoutVars>
      </dgm:prSet>
      <dgm:spPr/>
    </dgm:pt>
    <dgm:pt modelId="{EE58C977-7D4F-4C70-B866-7136D4464ADD}" type="pres">
      <dgm:prSet presAssocID="{4F535B88-BB73-4E1E-873E-9F8B60B34895}" presName="composite" presStyleCnt="0"/>
      <dgm:spPr/>
    </dgm:pt>
    <dgm:pt modelId="{4DF10501-D6C9-4620-A50C-564B5ABE751E}" type="pres">
      <dgm:prSet presAssocID="{4F535B88-BB73-4E1E-873E-9F8B60B34895}" presName="parTx" presStyleLbl="alignNode1" presStyleIdx="0" presStyleCnt="6">
        <dgm:presLayoutVars>
          <dgm:chMax val="0"/>
          <dgm:chPref val="0"/>
        </dgm:presLayoutVars>
      </dgm:prSet>
      <dgm:spPr/>
    </dgm:pt>
    <dgm:pt modelId="{26BE0180-43DE-43FA-8701-A89EDDB5B82F}" type="pres">
      <dgm:prSet presAssocID="{4F535B88-BB73-4E1E-873E-9F8B60B34895}" presName="desTx" presStyleLbl="alignAccFollowNode1" presStyleIdx="0" presStyleCnt="6">
        <dgm:presLayoutVars/>
      </dgm:prSet>
      <dgm:spPr/>
    </dgm:pt>
    <dgm:pt modelId="{11F8F048-8153-48D0-85D3-A251AAC34068}" type="pres">
      <dgm:prSet presAssocID="{7F541B01-476E-4899-9CAF-427B8AE093B3}" presName="space" presStyleCnt="0"/>
      <dgm:spPr/>
    </dgm:pt>
    <dgm:pt modelId="{7DC81789-2FE2-40EA-A8B1-59EDD6F65B03}" type="pres">
      <dgm:prSet presAssocID="{726AB4CA-210A-4A03-A4A6-7EF287B9741F}" presName="composite" presStyleCnt="0"/>
      <dgm:spPr/>
    </dgm:pt>
    <dgm:pt modelId="{542312AA-4782-4779-8C5C-36D7B150845F}" type="pres">
      <dgm:prSet presAssocID="{726AB4CA-210A-4A03-A4A6-7EF287B9741F}" presName="parTx" presStyleLbl="alignNode1" presStyleIdx="1" presStyleCnt="6">
        <dgm:presLayoutVars>
          <dgm:chMax val="0"/>
          <dgm:chPref val="0"/>
        </dgm:presLayoutVars>
      </dgm:prSet>
      <dgm:spPr/>
    </dgm:pt>
    <dgm:pt modelId="{767F0B9D-66E6-4D91-9209-4562B2EAC4B5}" type="pres">
      <dgm:prSet presAssocID="{726AB4CA-210A-4A03-A4A6-7EF287B9741F}" presName="desTx" presStyleLbl="alignAccFollowNode1" presStyleIdx="1" presStyleCnt="6">
        <dgm:presLayoutVars/>
      </dgm:prSet>
      <dgm:spPr/>
    </dgm:pt>
    <dgm:pt modelId="{2BEA801A-0A8E-49DE-9570-BC8DEB3FC815}" type="pres">
      <dgm:prSet presAssocID="{E9AD6E27-98AB-4145-93CE-7ADA040CFDB3}" presName="space" presStyleCnt="0"/>
      <dgm:spPr/>
    </dgm:pt>
    <dgm:pt modelId="{D6F3161C-7FC1-49ED-A235-661BBA8A30B4}" type="pres">
      <dgm:prSet presAssocID="{D0C79820-626B-44D8-AEFE-2BB37D1C661A}" presName="composite" presStyleCnt="0"/>
      <dgm:spPr/>
    </dgm:pt>
    <dgm:pt modelId="{2FC15262-C974-487D-A88F-0BAF0EF495E1}" type="pres">
      <dgm:prSet presAssocID="{D0C79820-626B-44D8-AEFE-2BB37D1C661A}" presName="parTx" presStyleLbl="alignNode1" presStyleIdx="2" presStyleCnt="6">
        <dgm:presLayoutVars>
          <dgm:chMax val="0"/>
          <dgm:chPref val="0"/>
        </dgm:presLayoutVars>
      </dgm:prSet>
      <dgm:spPr/>
    </dgm:pt>
    <dgm:pt modelId="{95EB40BA-6E81-4C2E-8515-E93496EA27D1}" type="pres">
      <dgm:prSet presAssocID="{D0C79820-626B-44D8-AEFE-2BB37D1C661A}" presName="desTx" presStyleLbl="alignAccFollowNode1" presStyleIdx="2" presStyleCnt="6">
        <dgm:presLayoutVars/>
      </dgm:prSet>
      <dgm:spPr/>
    </dgm:pt>
    <dgm:pt modelId="{4C3DA6E7-B086-44A0-B89A-3ECFAEE440CB}" type="pres">
      <dgm:prSet presAssocID="{415A5897-3CC1-4C09-8D21-1396A3F9E523}" presName="space" presStyleCnt="0"/>
      <dgm:spPr/>
    </dgm:pt>
    <dgm:pt modelId="{4E8B9D8A-E1A6-4F5F-893B-CD42261F262C}" type="pres">
      <dgm:prSet presAssocID="{EBDEB8ED-4DBF-4BE4-A501-74E9185AA760}" presName="composite" presStyleCnt="0"/>
      <dgm:spPr/>
    </dgm:pt>
    <dgm:pt modelId="{ED95B181-1555-4D72-948B-196E5D944890}" type="pres">
      <dgm:prSet presAssocID="{EBDEB8ED-4DBF-4BE4-A501-74E9185AA760}" presName="parTx" presStyleLbl="alignNode1" presStyleIdx="3" presStyleCnt="6">
        <dgm:presLayoutVars>
          <dgm:chMax val="0"/>
          <dgm:chPref val="0"/>
        </dgm:presLayoutVars>
      </dgm:prSet>
      <dgm:spPr/>
    </dgm:pt>
    <dgm:pt modelId="{0B62E04B-04DB-4868-A575-FBA6C19AD06B}" type="pres">
      <dgm:prSet presAssocID="{EBDEB8ED-4DBF-4BE4-A501-74E9185AA760}" presName="desTx" presStyleLbl="alignAccFollowNode1" presStyleIdx="3" presStyleCnt="6">
        <dgm:presLayoutVars/>
      </dgm:prSet>
      <dgm:spPr/>
    </dgm:pt>
    <dgm:pt modelId="{E83E091F-849B-4497-89E5-46E1ACF06677}" type="pres">
      <dgm:prSet presAssocID="{12C555ED-4940-4B61-8D1E-B4C2B3D94E42}" presName="space" presStyleCnt="0"/>
      <dgm:spPr/>
    </dgm:pt>
    <dgm:pt modelId="{C4D743E7-061A-415B-A984-3E984117B133}" type="pres">
      <dgm:prSet presAssocID="{98E35AD8-0774-45E3-92C0-F44D45E4D7F9}" presName="composite" presStyleCnt="0"/>
      <dgm:spPr/>
    </dgm:pt>
    <dgm:pt modelId="{A1E10AC5-38F2-4E70-9D24-A415FE2A0EC8}" type="pres">
      <dgm:prSet presAssocID="{98E35AD8-0774-45E3-92C0-F44D45E4D7F9}" presName="parTx" presStyleLbl="alignNode1" presStyleIdx="4" presStyleCnt="6">
        <dgm:presLayoutVars>
          <dgm:chMax val="0"/>
          <dgm:chPref val="0"/>
        </dgm:presLayoutVars>
      </dgm:prSet>
      <dgm:spPr/>
    </dgm:pt>
    <dgm:pt modelId="{B374DF47-C4A4-44B2-A6D0-981C09F2D02A}" type="pres">
      <dgm:prSet presAssocID="{98E35AD8-0774-45E3-92C0-F44D45E4D7F9}" presName="desTx" presStyleLbl="alignAccFollowNode1" presStyleIdx="4" presStyleCnt="6">
        <dgm:presLayoutVars/>
      </dgm:prSet>
      <dgm:spPr/>
    </dgm:pt>
    <dgm:pt modelId="{9E1D1269-D688-475D-BF23-37CD057765F8}" type="pres">
      <dgm:prSet presAssocID="{62E49BEA-DBAE-4A49-BA7E-5BE3BF590492}" presName="space" presStyleCnt="0"/>
      <dgm:spPr/>
    </dgm:pt>
    <dgm:pt modelId="{0D4025B2-B306-46EB-9125-75A161D51C13}" type="pres">
      <dgm:prSet presAssocID="{D57F2182-32F2-4289-8FB3-CB80E64FFFCD}" presName="composite" presStyleCnt="0"/>
      <dgm:spPr/>
    </dgm:pt>
    <dgm:pt modelId="{0EEDE196-4EB9-4548-8466-A55FA8A2353A}" type="pres">
      <dgm:prSet presAssocID="{D57F2182-32F2-4289-8FB3-CB80E64FFFCD}" presName="parTx" presStyleLbl="alignNode1" presStyleIdx="5" presStyleCnt="6">
        <dgm:presLayoutVars>
          <dgm:chMax val="0"/>
          <dgm:chPref val="0"/>
        </dgm:presLayoutVars>
      </dgm:prSet>
      <dgm:spPr/>
    </dgm:pt>
    <dgm:pt modelId="{6C89895C-528A-434B-BC24-0A3713B842E9}" type="pres">
      <dgm:prSet presAssocID="{D57F2182-32F2-4289-8FB3-CB80E64FFFCD}" presName="desTx" presStyleLbl="alignAccFollowNode1" presStyleIdx="5" presStyleCnt="6">
        <dgm:presLayoutVars/>
      </dgm:prSet>
      <dgm:spPr/>
    </dgm:pt>
  </dgm:ptLst>
  <dgm:cxnLst>
    <dgm:cxn modelId="{FFB25903-0509-4073-AF95-0F96B6AD6E50}" type="presOf" srcId="{98E35AD8-0774-45E3-92C0-F44D45E4D7F9}" destId="{A1E10AC5-38F2-4E70-9D24-A415FE2A0EC8}" srcOrd="0" destOrd="0" presId="urn:microsoft.com/office/officeart/2016/7/layout/ChevronBlockProcess"/>
    <dgm:cxn modelId="{9F29E208-127B-4ECD-8A41-016B11AA6266}" srcId="{4932803B-5851-4A38-A9B0-7133EFBE2ED9}" destId="{EBDEB8ED-4DBF-4BE4-A501-74E9185AA760}" srcOrd="3" destOrd="0" parTransId="{32AE6F11-C98F-419C-98FC-7D30562BBDE9}" sibTransId="{12C555ED-4940-4B61-8D1E-B4C2B3D94E42}"/>
    <dgm:cxn modelId="{893A3509-2FC5-4D50-9D0D-4AFE76EE9FBB}" type="presOf" srcId="{0D805091-ACCF-47F1-BBD6-B9C0EF6AC182}" destId="{26BE0180-43DE-43FA-8701-A89EDDB5B82F}" srcOrd="0" destOrd="0" presId="urn:microsoft.com/office/officeart/2016/7/layout/ChevronBlockProcess"/>
    <dgm:cxn modelId="{567EBE20-093C-4068-866A-80E3F735B737}" type="presOf" srcId="{7B7F3D11-6D8C-4B9C-8C01-6BB3050F0B68}" destId="{767F0B9D-66E6-4D91-9209-4562B2EAC4B5}" srcOrd="0" destOrd="0" presId="urn:microsoft.com/office/officeart/2016/7/layout/ChevronBlockProcess"/>
    <dgm:cxn modelId="{7ACC093C-A4F3-49A6-BB8B-9D2B00740DF4}" type="presOf" srcId="{4F535B88-BB73-4E1E-873E-9F8B60B34895}" destId="{4DF10501-D6C9-4620-A50C-564B5ABE751E}" srcOrd="0" destOrd="0" presId="urn:microsoft.com/office/officeart/2016/7/layout/ChevronBlockProcess"/>
    <dgm:cxn modelId="{E30DAD46-93DE-4F58-A424-6BFCEAF6C8E0}" srcId="{98E35AD8-0774-45E3-92C0-F44D45E4D7F9}" destId="{FA74EA0C-CBA6-4EB9-8AF3-EBC02F77A250}" srcOrd="0" destOrd="0" parTransId="{A5D5C7C8-2EE4-4811-8AA7-159275D668C0}" sibTransId="{27A426E5-B4BD-4EBF-BB3A-EF39BFA50AA3}"/>
    <dgm:cxn modelId="{35E01A6C-3524-49B7-8CE6-7FD3E9D7540C}" type="presOf" srcId="{D57F2182-32F2-4289-8FB3-CB80E64FFFCD}" destId="{0EEDE196-4EB9-4548-8466-A55FA8A2353A}" srcOrd="0" destOrd="0" presId="urn:microsoft.com/office/officeart/2016/7/layout/ChevronBlockProcess"/>
    <dgm:cxn modelId="{E3A1594E-78A5-416F-903E-59BC08B026E4}" srcId="{EBDEB8ED-4DBF-4BE4-A501-74E9185AA760}" destId="{03DAF983-B5C5-4414-8E70-A8B1C19BDFD1}" srcOrd="0" destOrd="0" parTransId="{19016561-DB9B-4CBD-AD1E-AB6409C828D0}" sibTransId="{2BFD07D1-0E42-4D2F-8FD1-14A4049EC4BA}"/>
    <dgm:cxn modelId="{AC998C6F-33ED-4A3F-A00B-1DCBD90F441A}" type="presOf" srcId="{03DAF983-B5C5-4414-8E70-A8B1C19BDFD1}" destId="{0B62E04B-04DB-4868-A575-FBA6C19AD06B}" srcOrd="0" destOrd="0" presId="urn:microsoft.com/office/officeart/2016/7/layout/ChevronBlockProcess"/>
    <dgm:cxn modelId="{AB92A68D-7D12-4A5B-9C30-B629B17995C6}" srcId="{726AB4CA-210A-4A03-A4A6-7EF287B9741F}" destId="{7B7F3D11-6D8C-4B9C-8C01-6BB3050F0B68}" srcOrd="0" destOrd="0" parTransId="{33CD5C3E-339C-4D52-9804-D4DDCC453ADA}" sibTransId="{844F79DF-CABD-4D84-811E-8CA9FA89006D}"/>
    <dgm:cxn modelId="{4DBDB38E-B089-430C-AEED-F82EF4B9FA5F}" type="presOf" srcId="{BF4EEE02-0D89-4BE8-99F9-D737583DE196}" destId="{6C89895C-528A-434B-BC24-0A3713B842E9}" srcOrd="0" destOrd="0" presId="urn:microsoft.com/office/officeart/2016/7/layout/ChevronBlockProcess"/>
    <dgm:cxn modelId="{C04A4090-61D6-4FDC-9C30-CDE0044E0681}" type="presOf" srcId="{E13949CA-2527-4B08-A0E6-5B7D4FBE634F}" destId="{95EB40BA-6E81-4C2E-8515-E93496EA27D1}" srcOrd="0" destOrd="0" presId="urn:microsoft.com/office/officeart/2016/7/layout/ChevronBlockProcess"/>
    <dgm:cxn modelId="{5D05AE99-D0FF-4FDB-8315-612A97C8D1B7}" srcId="{D57F2182-32F2-4289-8FB3-CB80E64FFFCD}" destId="{BF4EEE02-0D89-4BE8-99F9-D737583DE196}" srcOrd="0" destOrd="0" parTransId="{41931A87-EE76-4F1F-9A09-C777FD0FE7E2}" sibTransId="{298D5B96-0F57-46F1-98C6-E2B7F37E0853}"/>
    <dgm:cxn modelId="{117874AA-F264-4645-936F-3B884777E7BB}" srcId="{4932803B-5851-4A38-A9B0-7133EFBE2ED9}" destId="{726AB4CA-210A-4A03-A4A6-7EF287B9741F}" srcOrd="1" destOrd="0" parTransId="{D395F1F2-A4A6-4A05-89EC-5E780A5CA771}" sibTransId="{E9AD6E27-98AB-4145-93CE-7ADA040CFDB3}"/>
    <dgm:cxn modelId="{5CE493B0-2A9E-4537-A6B6-CF9740F993C4}" srcId="{4932803B-5851-4A38-A9B0-7133EFBE2ED9}" destId="{98E35AD8-0774-45E3-92C0-F44D45E4D7F9}" srcOrd="4" destOrd="0" parTransId="{0A37577A-9C82-49B8-92D9-E9C50ADF9293}" sibTransId="{62E49BEA-DBAE-4A49-BA7E-5BE3BF590492}"/>
    <dgm:cxn modelId="{ACC5D7C3-8970-4B72-B1EC-4E1D2E769B93}" type="presOf" srcId="{FA74EA0C-CBA6-4EB9-8AF3-EBC02F77A250}" destId="{B374DF47-C4A4-44B2-A6D0-981C09F2D02A}" srcOrd="0" destOrd="0" presId="urn:microsoft.com/office/officeart/2016/7/layout/ChevronBlockProcess"/>
    <dgm:cxn modelId="{13F302C5-2867-4D5D-BE5D-85E832FD281A}" srcId="{D0C79820-626B-44D8-AEFE-2BB37D1C661A}" destId="{E13949CA-2527-4B08-A0E6-5B7D4FBE634F}" srcOrd="0" destOrd="0" parTransId="{BAE24DFE-07E6-4AC1-9A69-1A169DF4511C}" sibTransId="{E82D3995-1A1D-4DCC-8FF1-1C587930F2FD}"/>
    <dgm:cxn modelId="{B1ED15CF-9661-4B8D-B4C7-A04D0ADAA768}" type="presOf" srcId="{EBDEB8ED-4DBF-4BE4-A501-74E9185AA760}" destId="{ED95B181-1555-4D72-948B-196E5D944890}" srcOrd="0" destOrd="0" presId="urn:microsoft.com/office/officeart/2016/7/layout/ChevronBlockProcess"/>
    <dgm:cxn modelId="{2B7BC8DE-8659-4D3C-877E-152E6B58F640}" srcId="{4F535B88-BB73-4E1E-873E-9F8B60B34895}" destId="{0D805091-ACCF-47F1-BBD6-B9C0EF6AC182}" srcOrd="0" destOrd="0" parTransId="{DDFC8119-DEF5-4338-97D1-3128F166B272}" sibTransId="{2EC31695-8C80-4BFB-9648-468D48BAFF5C}"/>
    <dgm:cxn modelId="{63BBA8E4-EA11-463A-B04D-37383855CB05}" type="presOf" srcId="{726AB4CA-210A-4A03-A4A6-7EF287B9741F}" destId="{542312AA-4782-4779-8C5C-36D7B150845F}" srcOrd="0" destOrd="0" presId="urn:microsoft.com/office/officeart/2016/7/layout/ChevronBlockProcess"/>
    <dgm:cxn modelId="{C8FDB1E8-6050-43E5-9381-C9890409ECFA}" srcId="{4932803B-5851-4A38-A9B0-7133EFBE2ED9}" destId="{D57F2182-32F2-4289-8FB3-CB80E64FFFCD}" srcOrd="5" destOrd="0" parTransId="{C5E4660A-8005-4921-93D6-CE8625B5FFD5}" sibTransId="{3EE276C3-BB1E-492B-B67E-4F303EAEDB36}"/>
    <dgm:cxn modelId="{483CE4E9-9472-4A08-874E-9A51D29ADA6A}" type="presOf" srcId="{4932803B-5851-4A38-A9B0-7133EFBE2ED9}" destId="{7DDC5D0D-3187-4B04-9392-4468C29E7F91}" srcOrd="0" destOrd="0" presId="urn:microsoft.com/office/officeart/2016/7/layout/ChevronBlockProcess"/>
    <dgm:cxn modelId="{701B22F6-793F-4F19-943D-9117D44C28C6}" srcId="{4932803B-5851-4A38-A9B0-7133EFBE2ED9}" destId="{D0C79820-626B-44D8-AEFE-2BB37D1C661A}" srcOrd="2" destOrd="0" parTransId="{3817A448-E770-4DCE-8FBB-1CA4F2775354}" sibTransId="{415A5897-3CC1-4C09-8D21-1396A3F9E523}"/>
    <dgm:cxn modelId="{029D66F8-1EB1-4551-9C36-0C813BB629A3}" type="presOf" srcId="{D0C79820-626B-44D8-AEFE-2BB37D1C661A}" destId="{2FC15262-C974-487D-A88F-0BAF0EF495E1}" srcOrd="0" destOrd="0" presId="urn:microsoft.com/office/officeart/2016/7/layout/ChevronBlockProcess"/>
    <dgm:cxn modelId="{902A06FA-48F0-4A89-A209-A2DDD59A4756}" srcId="{4932803B-5851-4A38-A9B0-7133EFBE2ED9}" destId="{4F535B88-BB73-4E1E-873E-9F8B60B34895}" srcOrd="0" destOrd="0" parTransId="{474F7070-320B-434B-A9A1-244C8537976B}" sibTransId="{7F541B01-476E-4899-9CAF-427B8AE093B3}"/>
    <dgm:cxn modelId="{B43CEBFA-A38B-4A25-932A-5CF605A68782}" type="presParOf" srcId="{7DDC5D0D-3187-4B04-9392-4468C29E7F91}" destId="{EE58C977-7D4F-4C70-B866-7136D4464ADD}" srcOrd="0" destOrd="0" presId="urn:microsoft.com/office/officeart/2016/7/layout/ChevronBlockProcess"/>
    <dgm:cxn modelId="{17945F49-01A4-4507-8597-701055AA28F7}" type="presParOf" srcId="{EE58C977-7D4F-4C70-B866-7136D4464ADD}" destId="{4DF10501-D6C9-4620-A50C-564B5ABE751E}" srcOrd="0" destOrd="0" presId="urn:microsoft.com/office/officeart/2016/7/layout/ChevronBlockProcess"/>
    <dgm:cxn modelId="{2D9707E9-29E3-4E98-9CA0-9959EB6896AB}" type="presParOf" srcId="{EE58C977-7D4F-4C70-B866-7136D4464ADD}" destId="{26BE0180-43DE-43FA-8701-A89EDDB5B82F}" srcOrd="1" destOrd="0" presId="urn:microsoft.com/office/officeart/2016/7/layout/ChevronBlockProcess"/>
    <dgm:cxn modelId="{F6F8C274-65F4-4C8A-8ECA-214821F1DC99}" type="presParOf" srcId="{7DDC5D0D-3187-4B04-9392-4468C29E7F91}" destId="{11F8F048-8153-48D0-85D3-A251AAC34068}" srcOrd="1" destOrd="0" presId="urn:microsoft.com/office/officeart/2016/7/layout/ChevronBlockProcess"/>
    <dgm:cxn modelId="{B3C2A267-D33F-469E-A69F-4BB1249FE4BB}" type="presParOf" srcId="{7DDC5D0D-3187-4B04-9392-4468C29E7F91}" destId="{7DC81789-2FE2-40EA-A8B1-59EDD6F65B03}" srcOrd="2" destOrd="0" presId="urn:microsoft.com/office/officeart/2016/7/layout/ChevronBlockProcess"/>
    <dgm:cxn modelId="{40E68989-F7EB-4D70-BF6D-7C76941939FC}" type="presParOf" srcId="{7DC81789-2FE2-40EA-A8B1-59EDD6F65B03}" destId="{542312AA-4782-4779-8C5C-36D7B150845F}" srcOrd="0" destOrd="0" presId="urn:microsoft.com/office/officeart/2016/7/layout/ChevronBlockProcess"/>
    <dgm:cxn modelId="{AD78E0B6-78F3-471C-83BF-5FDD65532B9C}" type="presParOf" srcId="{7DC81789-2FE2-40EA-A8B1-59EDD6F65B03}" destId="{767F0B9D-66E6-4D91-9209-4562B2EAC4B5}" srcOrd="1" destOrd="0" presId="urn:microsoft.com/office/officeart/2016/7/layout/ChevronBlockProcess"/>
    <dgm:cxn modelId="{768CEE96-D171-4BBA-A39B-4EAD162C87AC}" type="presParOf" srcId="{7DDC5D0D-3187-4B04-9392-4468C29E7F91}" destId="{2BEA801A-0A8E-49DE-9570-BC8DEB3FC815}" srcOrd="3" destOrd="0" presId="urn:microsoft.com/office/officeart/2016/7/layout/ChevronBlockProcess"/>
    <dgm:cxn modelId="{50F78766-1527-4BF2-9EB9-8A7BE29A15E7}" type="presParOf" srcId="{7DDC5D0D-3187-4B04-9392-4468C29E7F91}" destId="{D6F3161C-7FC1-49ED-A235-661BBA8A30B4}" srcOrd="4" destOrd="0" presId="urn:microsoft.com/office/officeart/2016/7/layout/ChevronBlockProcess"/>
    <dgm:cxn modelId="{C2B06DC0-3FDD-4BDE-87C2-CCCA9CC8D9D1}" type="presParOf" srcId="{D6F3161C-7FC1-49ED-A235-661BBA8A30B4}" destId="{2FC15262-C974-487D-A88F-0BAF0EF495E1}" srcOrd="0" destOrd="0" presId="urn:microsoft.com/office/officeart/2016/7/layout/ChevronBlockProcess"/>
    <dgm:cxn modelId="{99CBFBD0-EDEC-4A48-8B24-6140D769AC75}" type="presParOf" srcId="{D6F3161C-7FC1-49ED-A235-661BBA8A30B4}" destId="{95EB40BA-6E81-4C2E-8515-E93496EA27D1}" srcOrd="1" destOrd="0" presId="urn:microsoft.com/office/officeart/2016/7/layout/ChevronBlockProcess"/>
    <dgm:cxn modelId="{03630368-D921-4C03-BB1D-E2B9F2EAF09D}" type="presParOf" srcId="{7DDC5D0D-3187-4B04-9392-4468C29E7F91}" destId="{4C3DA6E7-B086-44A0-B89A-3ECFAEE440CB}" srcOrd="5" destOrd="0" presId="urn:microsoft.com/office/officeart/2016/7/layout/ChevronBlockProcess"/>
    <dgm:cxn modelId="{88326786-6E12-4A1B-AD20-A56558BE9452}" type="presParOf" srcId="{7DDC5D0D-3187-4B04-9392-4468C29E7F91}" destId="{4E8B9D8A-E1A6-4F5F-893B-CD42261F262C}" srcOrd="6" destOrd="0" presId="urn:microsoft.com/office/officeart/2016/7/layout/ChevronBlockProcess"/>
    <dgm:cxn modelId="{E79E0D5D-7F51-4C4E-A310-33DE1CA22751}" type="presParOf" srcId="{4E8B9D8A-E1A6-4F5F-893B-CD42261F262C}" destId="{ED95B181-1555-4D72-948B-196E5D944890}" srcOrd="0" destOrd="0" presId="urn:microsoft.com/office/officeart/2016/7/layout/ChevronBlockProcess"/>
    <dgm:cxn modelId="{282BC89E-2235-4DA2-93CD-E1833E52EB87}" type="presParOf" srcId="{4E8B9D8A-E1A6-4F5F-893B-CD42261F262C}" destId="{0B62E04B-04DB-4868-A575-FBA6C19AD06B}" srcOrd="1" destOrd="0" presId="urn:microsoft.com/office/officeart/2016/7/layout/ChevronBlockProcess"/>
    <dgm:cxn modelId="{4F8E94BA-4DAF-4670-8E91-CC761E78CFF5}" type="presParOf" srcId="{7DDC5D0D-3187-4B04-9392-4468C29E7F91}" destId="{E83E091F-849B-4497-89E5-46E1ACF06677}" srcOrd="7" destOrd="0" presId="urn:microsoft.com/office/officeart/2016/7/layout/ChevronBlockProcess"/>
    <dgm:cxn modelId="{E4152477-534F-4170-83E2-9602E4BF4EB9}" type="presParOf" srcId="{7DDC5D0D-3187-4B04-9392-4468C29E7F91}" destId="{C4D743E7-061A-415B-A984-3E984117B133}" srcOrd="8" destOrd="0" presId="urn:microsoft.com/office/officeart/2016/7/layout/ChevronBlockProcess"/>
    <dgm:cxn modelId="{CDFAA47E-FEA1-4B81-B03B-34118D4177BB}" type="presParOf" srcId="{C4D743E7-061A-415B-A984-3E984117B133}" destId="{A1E10AC5-38F2-4E70-9D24-A415FE2A0EC8}" srcOrd="0" destOrd="0" presId="urn:microsoft.com/office/officeart/2016/7/layout/ChevronBlockProcess"/>
    <dgm:cxn modelId="{E369F15A-2D6C-4816-A2A5-30E7CA735945}" type="presParOf" srcId="{C4D743E7-061A-415B-A984-3E984117B133}" destId="{B374DF47-C4A4-44B2-A6D0-981C09F2D02A}" srcOrd="1" destOrd="0" presId="urn:microsoft.com/office/officeart/2016/7/layout/ChevronBlockProcess"/>
    <dgm:cxn modelId="{2B1156CF-A785-4168-A89D-F2CFFFABF212}" type="presParOf" srcId="{7DDC5D0D-3187-4B04-9392-4468C29E7F91}" destId="{9E1D1269-D688-475D-BF23-37CD057765F8}" srcOrd="9" destOrd="0" presId="urn:microsoft.com/office/officeart/2016/7/layout/ChevronBlockProcess"/>
    <dgm:cxn modelId="{45170AB3-07C4-4010-A918-B8CF184BBBB6}" type="presParOf" srcId="{7DDC5D0D-3187-4B04-9392-4468C29E7F91}" destId="{0D4025B2-B306-46EB-9125-75A161D51C13}" srcOrd="10" destOrd="0" presId="urn:microsoft.com/office/officeart/2016/7/layout/ChevronBlockProcess"/>
    <dgm:cxn modelId="{3FF36789-DE72-4E40-AA69-7644DF784568}" type="presParOf" srcId="{0D4025B2-B306-46EB-9125-75A161D51C13}" destId="{0EEDE196-4EB9-4548-8466-A55FA8A2353A}" srcOrd="0" destOrd="0" presId="urn:microsoft.com/office/officeart/2016/7/layout/ChevronBlockProcess"/>
    <dgm:cxn modelId="{0FECA4A6-47BE-408C-9B30-8C23538157D6}" type="presParOf" srcId="{0D4025B2-B306-46EB-9125-75A161D51C13}" destId="{6C89895C-528A-434B-BC24-0A3713B842E9}"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10501-D6C9-4620-A50C-564B5ABE751E}">
      <dsp:nvSpPr>
        <dsp:cNvPr id="0" name=""/>
        <dsp:cNvSpPr/>
      </dsp:nvSpPr>
      <dsp:spPr>
        <a:xfrm>
          <a:off x="10986" y="477430"/>
          <a:ext cx="1827658" cy="54829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dirty="0"/>
            <a:t>Step 1</a:t>
          </a:r>
        </a:p>
      </dsp:txBody>
      <dsp:txXfrm>
        <a:off x="175475" y="477430"/>
        <a:ext cx="1498680" cy="548297"/>
      </dsp:txXfrm>
    </dsp:sp>
    <dsp:sp modelId="{26BE0180-43DE-43FA-8701-A89EDDB5B82F}">
      <dsp:nvSpPr>
        <dsp:cNvPr id="0" name=""/>
        <dsp:cNvSpPr/>
      </dsp:nvSpPr>
      <dsp:spPr>
        <a:xfrm>
          <a:off x="10986" y="1025728"/>
          <a:ext cx="1663169" cy="19591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EDA with Visualization to understand the data</a:t>
          </a:r>
        </a:p>
      </dsp:txBody>
      <dsp:txXfrm>
        <a:off x="10986" y="1025728"/>
        <a:ext cx="1663169" cy="1959120"/>
      </dsp:txXfrm>
    </dsp:sp>
    <dsp:sp modelId="{542312AA-4782-4779-8C5C-36D7B150845F}">
      <dsp:nvSpPr>
        <dsp:cNvPr id="0" name=""/>
        <dsp:cNvSpPr/>
      </dsp:nvSpPr>
      <dsp:spPr>
        <a:xfrm>
          <a:off x="1785097" y="477430"/>
          <a:ext cx="1827658" cy="548297"/>
        </a:xfrm>
        <a:prstGeom prst="chevron">
          <a:avLst>
            <a:gd name="adj" fmla="val 30000"/>
          </a:avLst>
        </a:prstGeom>
        <a:solidFill>
          <a:schemeClr val="accent2">
            <a:hueOff val="-297769"/>
            <a:satOff val="-115"/>
            <a:lumOff val="1412"/>
            <a:alphaOff val="0"/>
          </a:schemeClr>
        </a:solidFill>
        <a:ln w="12700" cap="flat" cmpd="sng" algn="ctr">
          <a:solidFill>
            <a:schemeClr val="accent2">
              <a:hueOff val="-297769"/>
              <a:satOff val="-115"/>
              <a:lumOff val="14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a:t>Step 2</a:t>
          </a:r>
        </a:p>
      </dsp:txBody>
      <dsp:txXfrm>
        <a:off x="1949586" y="477430"/>
        <a:ext cx="1498680" cy="548297"/>
      </dsp:txXfrm>
    </dsp:sp>
    <dsp:sp modelId="{767F0B9D-66E6-4D91-9209-4562B2EAC4B5}">
      <dsp:nvSpPr>
        <dsp:cNvPr id="0" name=""/>
        <dsp:cNvSpPr/>
      </dsp:nvSpPr>
      <dsp:spPr>
        <a:xfrm>
          <a:off x="1785097" y="1025728"/>
          <a:ext cx="1663169" cy="1959120"/>
        </a:xfrm>
        <a:prstGeom prst="rect">
          <a:avLst/>
        </a:prstGeom>
        <a:solidFill>
          <a:schemeClr val="accent2">
            <a:tint val="40000"/>
            <a:alpha val="90000"/>
            <a:hueOff val="-336306"/>
            <a:satOff val="2499"/>
            <a:lumOff val="283"/>
            <a:alphaOff val="0"/>
          </a:schemeClr>
        </a:solidFill>
        <a:ln w="12700" cap="flat" cmpd="sng" algn="ctr">
          <a:solidFill>
            <a:schemeClr val="accent2">
              <a:tint val="40000"/>
              <a:alpha val="90000"/>
              <a:hueOff val="-336306"/>
              <a:satOff val="2499"/>
              <a:lumOff val="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Data Preprocessing</a:t>
          </a:r>
        </a:p>
      </dsp:txBody>
      <dsp:txXfrm>
        <a:off x="1785097" y="1025728"/>
        <a:ext cx="1663169" cy="1959120"/>
      </dsp:txXfrm>
    </dsp:sp>
    <dsp:sp modelId="{2FC15262-C974-487D-A88F-0BAF0EF495E1}">
      <dsp:nvSpPr>
        <dsp:cNvPr id="0" name=""/>
        <dsp:cNvSpPr/>
      </dsp:nvSpPr>
      <dsp:spPr>
        <a:xfrm>
          <a:off x="3559207" y="477430"/>
          <a:ext cx="1827658" cy="548297"/>
        </a:xfrm>
        <a:prstGeom prst="chevron">
          <a:avLst>
            <a:gd name="adj" fmla="val 30000"/>
          </a:avLst>
        </a:prstGeom>
        <a:solidFill>
          <a:schemeClr val="accent2">
            <a:hueOff val="-595537"/>
            <a:satOff val="-231"/>
            <a:lumOff val="2824"/>
            <a:alphaOff val="0"/>
          </a:schemeClr>
        </a:solidFill>
        <a:ln w="12700" cap="flat" cmpd="sng" algn="ctr">
          <a:solidFill>
            <a:schemeClr val="accent2">
              <a:hueOff val="-595537"/>
              <a:satOff val="-231"/>
              <a:lumOff val="28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dirty="0"/>
            <a:t>Step 3</a:t>
          </a:r>
        </a:p>
      </dsp:txBody>
      <dsp:txXfrm>
        <a:off x="3723696" y="477430"/>
        <a:ext cx="1498680" cy="548297"/>
      </dsp:txXfrm>
    </dsp:sp>
    <dsp:sp modelId="{95EB40BA-6E81-4C2E-8515-E93496EA27D1}">
      <dsp:nvSpPr>
        <dsp:cNvPr id="0" name=""/>
        <dsp:cNvSpPr/>
      </dsp:nvSpPr>
      <dsp:spPr>
        <a:xfrm>
          <a:off x="3559207" y="1025728"/>
          <a:ext cx="1663169" cy="1959120"/>
        </a:xfrm>
        <a:prstGeom prst="rect">
          <a:avLst/>
        </a:prstGeom>
        <a:solidFill>
          <a:schemeClr val="accent2">
            <a:tint val="40000"/>
            <a:alpha val="90000"/>
            <a:hueOff val="-672612"/>
            <a:satOff val="4999"/>
            <a:lumOff val="566"/>
            <a:alphaOff val="0"/>
          </a:schemeClr>
        </a:solidFill>
        <a:ln w="12700" cap="flat" cmpd="sng" algn="ctr">
          <a:solidFill>
            <a:schemeClr val="accent2">
              <a:tint val="40000"/>
              <a:alpha val="90000"/>
              <a:hueOff val="-672612"/>
              <a:satOff val="4999"/>
              <a:lumOff val="5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Build</a:t>
          </a:r>
          <a:r>
            <a:rPr lang="en-US" sz="1800" kern="1200" baseline="0" dirty="0">
              <a:latin typeface="Calibri" panose="020F0502020204030204" pitchFamily="34" charset="0"/>
              <a:cs typeface="Calibri" panose="020F0502020204030204" pitchFamily="34" charset="0"/>
            </a:rPr>
            <a:t> models:</a:t>
          </a:r>
        </a:p>
        <a:p>
          <a:pPr marL="0" lvl="0" indent="0" algn="ctr" defTabSz="800100">
            <a:lnSpc>
              <a:spcPct val="90000"/>
            </a:lnSpc>
            <a:spcBef>
              <a:spcPct val="0"/>
            </a:spcBef>
            <a:spcAft>
              <a:spcPct val="35000"/>
            </a:spcAft>
            <a:buNone/>
          </a:pPr>
          <a:r>
            <a:rPr lang="en-US" sz="1800" kern="1200" baseline="0" dirty="0">
              <a:latin typeface="Calibri" panose="020F0502020204030204" pitchFamily="34" charset="0"/>
              <a:cs typeface="Calibri" panose="020F0502020204030204" pitchFamily="34" charset="0"/>
            </a:rPr>
            <a:t>Random Forest</a:t>
          </a:r>
        </a:p>
        <a:p>
          <a:pPr marL="0" lvl="0" indent="0" algn="ctr" defTabSz="800100">
            <a:lnSpc>
              <a:spcPct val="90000"/>
            </a:lnSpc>
            <a:spcBef>
              <a:spcPct val="0"/>
            </a:spcBef>
            <a:spcAft>
              <a:spcPct val="35000"/>
            </a:spcAft>
            <a:buNone/>
          </a:pPr>
          <a:r>
            <a:rPr lang="en-US" sz="1800" kern="1200" baseline="0" dirty="0">
              <a:latin typeface="Calibri" panose="020F0502020204030204" pitchFamily="34" charset="0"/>
              <a:cs typeface="Calibri" panose="020F0502020204030204" pitchFamily="34" charset="0"/>
            </a:rPr>
            <a:t>Linear Regress.</a:t>
          </a:r>
        </a:p>
        <a:p>
          <a:pPr marL="0" lvl="0" indent="0" algn="ctr" defTabSz="800100">
            <a:lnSpc>
              <a:spcPct val="90000"/>
            </a:lnSpc>
            <a:spcBef>
              <a:spcPct val="0"/>
            </a:spcBef>
            <a:spcAft>
              <a:spcPct val="35000"/>
            </a:spcAft>
            <a:buNone/>
          </a:pPr>
          <a:r>
            <a:rPr lang="en-US" sz="1800" kern="1200" dirty="0" err="1">
              <a:latin typeface="Calibri" panose="020F0502020204030204" pitchFamily="34" charset="0"/>
              <a:cs typeface="Calibri" panose="020F0502020204030204" pitchFamily="34" charset="0"/>
            </a:rPr>
            <a:t>XGBoost</a:t>
          </a:r>
          <a:endParaRPr lang="en-US" sz="1800" kern="1200" dirty="0">
            <a:latin typeface="Calibri" panose="020F0502020204030204" pitchFamily="34" charset="0"/>
            <a:cs typeface="Calibri" panose="020F0502020204030204" pitchFamily="34" charset="0"/>
          </a:endParaRPr>
        </a:p>
      </dsp:txBody>
      <dsp:txXfrm>
        <a:off x="3559207" y="1025728"/>
        <a:ext cx="1663169" cy="1959120"/>
      </dsp:txXfrm>
    </dsp:sp>
    <dsp:sp modelId="{ED95B181-1555-4D72-948B-196E5D944890}">
      <dsp:nvSpPr>
        <dsp:cNvPr id="0" name=""/>
        <dsp:cNvSpPr/>
      </dsp:nvSpPr>
      <dsp:spPr>
        <a:xfrm>
          <a:off x="5333317" y="477430"/>
          <a:ext cx="1827658" cy="548297"/>
        </a:xfrm>
        <a:prstGeom prst="chevron">
          <a:avLst>
            <a:gd name="adj" fmla="val 30000"/>
          </a:avLst>
        </a:prstGeom>
        <a:solidFill>
          <a:schemeClr val="accent2">
            <a:hueOff val="-893306"/>
            <a:satOff val="-346"/>
            <a:lumOff val="4235"/>
            <a:alphaOff val="0"/>
          </a:schemeClr>
        </a:solidFill>
        <a:ln w="12700" cap="flat" cmpd="sng" algn="ctr">
          <a:solidFill>
            <a:schemeClr val="accent2">
              <a:hueOff val="-893306"/>
              <a:satOff val="-346"/>
              <a:lumOff val="42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a:t>Step 4</a:t>
          </a:r>
        </a:p>
      </dsp:txBody>
      <dsp:txXfrm>
        <a:off x="5497806" y="477430"/>
        <a:ext cx="1498680" cy="548297"/>
      </dsp:txXfrm>
    </dsp:sp>
    <dsp:sp modelId="{0B62E04B-04DB-4868-A575-FBA6C19AD06B}">
      <dsp:nvSpPr>
        <dsp:cNvPr id="0" name=""/>
        <dsp:cNvSpPr/>
      </dsp:nvSpPr>
      <dsp:spPr>
        <a:xfrm>
          <a:off x="5333317" y="1025728"/>
          <a:ext cx="1663169" cy="1959120"/>
        </a:xfrm>
        <a:prstGeom prst="rect">
          <a:avLst/>
        </a:prstGeom>
        <a:solidFill>
          <a:schemeClr val="accent2">
            <a:tint val="40000"/>
            <a:alpha val="90000"/>
            <a:hueOff val="-1008917"/>
            <a:satOff val="7498"/>
            <a:lumOff val="849"/>
            <a:alphaOff val="0"/>
          </a:schemeClr>
        </a:solidFill>
        <a:ln w="12700" cap="flat" cmpd="sng" algn="ctr">
          <a:solidFill>
            <a:schemeClr val="accent2">
              <a:tint val="40000"/>
              <a:alpha val="90000"/>
              <a:hueOff val="-1008917"/>
              <a:satOff val="7498"/>
              <a:lumOff val="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Train the Models</a:t>
          </a:r>
        </a:p>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&amp;</a:t>
          </a:r>
        </a:p>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Make Predictions</a:t>
          </a:r>
        </a:p>
      </dsp:txBody>
      <dsp:txXfrm>
        <a:off x="5333317" y="1025728"/>
        <a:ext cx="1663169" cy="1959120"/>
      </dsp:txXfrm>
    </dsp:sp>
    <dsp:sp modelId="{A1E10AC5-38F2-4E70-9D24-A415FE2A0EC8}">
      <dsp:nvSpPr>
        <dsp:cNvPr id="0" name=""/>
        <dsp:cNvSpPr/>
      </dsp:nvSpPr>
      <dsp:spPr>
        <a:xfrm>
          <a:off x="7107428" y="477430"/>
          <a:ext cx="1827658" cy="548297"/>
        </a:xfrm>
        <a:prstGeom prst="chevron">
          <a:avLst>
            <a:gd name="adj" fmla="val 30000"/>
          </a:avLst>
        </a:prstGeom>
        <a:solidFill>
          <a:schemeClr val="accent2">
            <a:hueOff val="-1191075"/>
            <a:satOff val="-462"/>
            <a:lumOff val="5647"/>
            <a:alphaOff val="0"/>
          </a:schemeClr>
        </a:solidFill>
        <a:ln w="12700" cap="flat" cmpd="sng" algn="ctr">
          <a:solidFill>
            <a:schemeClr val="accent2">
              <a:hueOff val="-1191075"/>
              <a:satOff val="-462"/>
              <a:lumOff val="5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a:t>Step 5</a:t>
          </a:r>
        </a:p>
      </dsp:txBody>
      <dsp:txXfrm>
        <a:off x="7271917" y="477430"/>
        <a:ext cx="1498680" cy="548297"/>
      </dsp:txXfrm>
    </dsp:sp>
    <dsp:sp modelId="{B374DF47-C4A4-44B2-A6D0-981C09F2D02A}">
      <dsp:nvSpPr>
        <dsp:cNvPr id="0" name=""/>
        <dsp:cNvSpPr/>
      </dsp:nvSpPr>
      <dsp:spPr>
        <a:xfrm>
          <a:off x="7107428" y="1025728"/>
          <a:ext cx="1663169" cy="1959120"/>
        </a:xfrm>
        <a:prstGeom prst="rect">
          <a:avLst/>
        </a:prstGeom>
        <a:solidFill>
          <a:schemeClr val="accent2">
            <a:tint val="40000"/>
            <a:alpha val="90000"/>
            <a:hueOff val="-1345223"/>
            <a:satOff val="9998"/>
            <a:lumOff val="1132"/>
            <a:alphaOff val="0"/>
          </a:schemeClr>
        </a:solidFill>
        <a:ln w="12700" cap="flat" cmpd="sng" algn="ctr">
          <a:solidFill>
            <a:schemeClr val="accent2">
              <a:tint val="40000"/>
              <a:alpha val="90000"/>
              <a:hueOff val="-1345223"/>
              <a:satOff val="9998"/>
              <a:lumOff val="11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Evaluate Model Performance</a:t>
          </a:r>
        </a:p>
      </dsp:txBody>
      <dsp:txXfrm>
        <a:off x="7107428" y="1025728"/>
        <a:ext cx="1663169" cy="1959120"/>
      </dsp:txXfrm>
    </dsp:sp>
    <dsp:sp modelId="{0EEDE196-4EB9-4548-8466-A55FA8A2353A}">
      <dsp:nvSpPr>
        <dsp:cNvPr id="0" name=""/>
        <dsp:cNvSpPr/>
      </dsp:nvSpPr>
      <dsp:spPr>
        <a:xfrm>
          <a:off x="8881538" y="477430"/>
          <a:ext cx="1827658" cy="548297"/>
        </a:xfrm>
        <a:prstGeom prst="chevron">
          <a:avLst>
            <a:gd name="adj" fmla="val 30000"/>
          </a:avLst>
        </a:prstGeom>
        <a:solidFill>
          <a:schemeClr val="accent2">
            <a:hueOff val="-1488843"/>
            <a:satOff val="-577"/>
            <a:lumOff val="7059"/>
            <a:alphaOff val="0"/>
          </a:schemeClr>
        </a:solidFill>
        <a:ln w="12700" cap="flat" cmpd="sng" algn="ctr">
          <a:solidFill>
            <a:schemeClr val="accent2">
              <a:hueOff val="-1488843"/>
              <a:satOff val="-577"/>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00" tIns="67700" rIns="67700" bIns="67700" numCol="1" spcCol="1270" anchor="ctr" anchorCtr="0">
          <a:noAutofit/>
        </a:bodyPr>
        <a:lstStyle/>
        <a:p>
          <a:pPr marL="0" lvl="0" indent="0" algn="ctr" defTabSz="800100">
            <a:lnSpc>
              <a:spcPct val="90000"/>
            </a:lnSpc>
            <a:spcBef>
              <a:spcPct val="0"/>
            </a:spcBef>
            <a:spcAft>
              <a:spcPct val="35000"/>
            </a:spcAft>
            <a:buNone/>
          </a:pPr>
          <a:r>
            <a:rPr lang="en-US" sz="1800" kern="1200"/>
            <a:t>Step 6</a:t>
          </a:r>
        </a:p>
      </dsp:txBody>
      <dsp:txXfrm>
        <a:off x="9046027" y="477430"/>
        <a:ext cx="1498680" cy="548297"/>
      </dsp:txXfrm>
    </dsp:sp>
    <dsp:sp modelId="{6C89895C-528A-434B-BC24-0A3713B842E9}">
      <dsp:nvSpPr>
        <dsp:cNvPr id="0" name=""/>
        <dsp:cNvSpPr/>
      </dsp:nvSpPr>
      <dsp:spPr>
        <a:xfrm>
          <a:off x="8881538" y="1025728"/>
          <a:ext cx="1663169" cy="1959120"/>
        </a:xfrm>
        <a:prstGeom prst="rect">
          <a:avLst/>
        </a:prstGeom>
        <a:solidFill>
          <a:schemeClr val="accent2">
            <a:tint val="40000"/>
            <a:alpha val="90000"/>
            <a:hueOff val="-1681529"/>
            <a:satOff val="12497"/>
            <a:lumOff val="1415"/>
            <a:alphaOff val="0"/>
          </a:schemeClr>
        </a:solidFill>
        <a:ln w="12700" cap="flat" cmpd="sng" algn="ctr">
          <a:solidFill>
            <a:schemeClr val="accent2">
              <a:tint val="40000"/>
              <a:alpha val="90000"/>
              <a:hueOff val="-1681529"/>
              <a:satOff val="12497"/>
              <a:lumOff val="14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427" tIns="131427" rIns="131427" bIns="26285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Visualize Results</a:t>
          </a:r>
        </a:p>
      </dsp:txBody>
      <dsp:txXfrm>
        <a:off x="8881538" y="1025728"/>
        <a:ext cx="1663169" cy="195912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Do not remove" hidden="1">
            <a:extLst>
              <a:ext uri="{FF2B5EF4-FFF2-40B4-BE49-F238E27FC236}">
                <a16:creationId xmlns:a16="http://schemas.microsoft.com/office/drawing/2014/main" id="{BA4497FD-E32C-14A4-44D4-C599E8A58A4A}"/>
              </a:ext>
            </a:extLst>
          </p:cNvPr>
          <p:cNvSpPr/>
          <p:nvPr userDrawn="1">
            <p:custDataLst>
              <p:tags r:id="rId1"/>
            </p:custDataLst>
          </p:nvPr>
        </p:nvSpPr>
        <p:spPr>
          <a:xfrm>
            <a:off x="0" y="0"/>
            <a:ext cx="12700" cy="12700"/>
          </a:xfrm>
          <a:prstGeom prst="octagon">
            <a:avLst/>
          </a:prstGeom>
          <a:noFill/>
          <a:ln w="127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8/11/2023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59763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8/11/2023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2040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8/11/2023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98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F9F81B06-82F8-9F4C-2387-92907AF86E0D}"/>
              </a:ext>
            </a:extLst>
          </p:cNvPr>
          <p:cNvSpPr/>
          <p:nvPr userDrawn="1">
            <p:custDataLst>
              <p:tags r:id="rId1"/>
            </p:custDataLst>
          </p:nvPr>
        </p:nvSpPr>
        <p:spPr>
          <a:xfrm>
            <a:off x="0" y="0"/>
            <a:ext cx="12700" cy="12700"/>
          </a:xfrm>
          <a:prstGeom prst="octagon">
            <a:avLst/>
          </a:prstGeom>
          <a:noFill/>
          <a:ln w="127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8/11/2023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736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8/11/2023</a:t>
            </a:fld>
            <a:endParaRPr lang="en-US" dirty="0"/>
          </a:p>
        </p:txBody>
      </p:sp>
    </p:spTree>
    <p:extLst>
      <p:ext uri="{BB962C8B-B14F-4D97-AF65-F5344CB8AC3E}">
        <p14:creationId xmlns:p14="http://schemas.microsoft.com/office/powerpoint/2010/main" val="247575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8/11/2023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6978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8/11/2023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93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8/11/2023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5534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8/11/2023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4503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8/11/2023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4641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8/11/2023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8439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8/11/2023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17880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A8ADAE3-545C-4FBD-02D9-C4E87FDEB90D}"/>
              </a:ext>
            </a:extLst>
          </p:cNvPr>
          <p:cNvSpPr>
            <a:spLocks noGrp="1"/>
          </p:cNvSpPr>
          <p:nvPr>
            <p:ph type="ctrTitle"/>
          </p:nvPr>
        </p:nvSpPr>
        <p:spPr>
          <a:xfrm>
            <a:off x="6096266" y="915672"/>
            <a:ext cx="5618163" cy="1822224"/>
          </a:xfrm>
        </p:spPr>
        <p:txBody>
          <a:bodyPr anchor="b">
            <a:normAutofit/>
          </a:bodyPr>
          <a:lstStyle/>
          <a:p>
            <a:r>
              <a:rPr lang="en-US" sz="4400" dirty="0"/>
              <a:t>Food Delivery Time Prediction</a:t>
            </a:r>
            <a:endParaRPr lang="en-IN" sz="4400" dirty="0"/>
          </a:p>
        </p:txBody>
      </p:sp>
      <p:sp>
        <p:nvSpPr>
          <p:cNvPr id="3" name="Subtitle 2">
            <a:extLst>
              <a:ext uri="{FF2B5EF4-FFF2-40B4-BE49-F238E27FC236}">
                <a16:creationId xmlns:a16="http://schemas.microsoft.com/office/drawing/2014/main" id="{078F9A8E-7740-C11D-DF77-27503D34674F}"/>
              </a:ext>
            </a:extLst>
          </p:cNvPr>
          <p:cNvSpPr>
            <a:spLocks noGrp="1"/>
          </p:cNvSpPr>
          <p:nvPr>
            <p:ph type="subTitle" idx="1"/>
          </p:nvPr>
        </p:nvSpPr>
        <p:spPr>
          <a:xfrm>
            <a:off x="6247824" y="3808367"/>
            <a:ext cx="5617794" cy="1822224"/>
          </a:xfrm>
        </p:spPr>
        <p:txBody>
          <a:bodyPr anchor="t">
            <a:normAutofit fontScale="25000" lnSpcReduction="20000"/>
          </a:bodyPr>
          <a:lstStyle/>
          <a:p>
            <a:r>
              <a:rPr lang="en-IN" sz="7200" b="1" dirty="0">
                <a:latin typeface="Calibri" panose="020F0502020204030204" pitchFamily="34" charset="0"/>
                <a:ea typeface="Calibri" panose="020F0502020204030204" pitchFamily="34" charset="0"/>
                <a:cs typeface="Calibri" panose="020F0502020204030204" pitchFamily="34" charset="0"/>
              </a:rPr>
              <a:t>Team Members:</a:t>
            </a:r>
          </a:p>
          <a:p>
            <a:endParaRPr lang="en-IN" sz="7200" dirty="0">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IN" sz="7200" kern="100" dirty="0">
                <a:effectLst/>
                <a:latin typeface="Calibri" panose="020F0502020204030204" pitchFamily="34" charset="0"/>
                <a:ea typeface="Calibri" panose="020F0502020204030204" pitchFamily="34" charset="0"/>
                <a:cs typeface="Calibri" panose="020F0502020204030204" pitchFamily="34" charset="0"/>
              </a:rPr>
              <a:t>Anuja Surana     </a:t>
            </a:r>
            <a:r>
              <a:rPr lang="en-IN" sz="7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002644394</a:t>
            </a:r>
            <a:r>
              <a:rPr lang="en-IN" sz="7200" kern="100" dirty="0">
                <a:effectLst/>
                <a:latin typeface="Calibri" panose="020F0502020204030204" pitchFamily="34" charset="0"/>
                <a:ea typeface="Calibri" panose="020F0502020204030204" pitchFamily="34" charset="0"/>
                <a:cs typeface="Calibri" panose="020F0502020204030204" pitchFamily="34" charset="0"/>
              </a:rPr>
              <a:t> </a:t>
            </a:r>
            <a:endParaRPr lang="en-US" sz="72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IN" sz="7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 Navya Sushma 002708292 </a:t>
            </a:r>
            <a:endParaRPr lang="en-US" sz="72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IN" sz="7200" kern="100" dirty="0">
                <a:effectLst/>
                <a:latin typeface="Calibri" panose="020F0502020204030204" pitchFamily="34" charset="0"/>
                <a:ea typeface="Calibri" panose="020F0502020204030204" pitchFamily="34" charset="0"/>
                <a:cs typeface="Calibri" panose="020F0502020204030204" pitchFamily="34" charset="0"/>
              </a:rPr>
              <a:t>Pratik </a:t>
            </a:r>
            <a:r>
              <a:rPr lang="en-IN" sz="7200" kern="100" dirty="0" err="1">
                <a:effectLst/>
                <a:latin typeface="Calibri" panose="020F0502020204030204" pitchFamily="34" charset="0"/>
                <a:ea typeface="Calibri" panose="020F0502020204030204" pitchFamily="34" charset="0"/>
                <a:cs typeface="Calibri" panose="020F0502020204030204" pitchFamily="34" charset="0"/>
              </a:rPr>
              <a:t>Poojari</a:t>
            </a:r>
            <a:r>
              <a:rPr lang="en-IN" sz="7200" kern="100" dirty="0">
                <a:effectLst/>
                <a:latin typeface="Calibri" panose="020F0502020204030204" pitchFamily="34" charset="0"/>
                <a:ea typeface="Calibri" panose="020F0502020204030204" pitchFamily="34" charset="0"/>
                <a:cs typeface="Calibri" panose="020F0502020204030204" pitchFamily="34" charset="0"/>
              </a:rPr>
              <a:t>     </a:t>
            </a:r>
            <a:r>
              <a:rPr lang="en-IN" sz="7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002645173 </a:t>
            </a:r>
            <a:endParaRPr lang="en-US" sz="72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IN" sz="7200" kern="100" dirty="0" err="1">
                <a:effectLst/>
                <a:latin typeface="Calibri" panose="020F0502020204030204" pitchFamily="34" charset="0"/>
                <a:ea typeface="Calibri" panose="020F0502020204030204" pitchFamily="34" charset="0"/>
                <a:cs typeface="Calibri" panose="020F0502020204030204" pitchFamily="34" charset="0"/>
              </a:rPr>
              <a:t>Vaidehi</a:t>
            </a:r>
            <a:r>
              <a:rPr lang="en-IN" sz="7200" kern="100" dirty="0">
                <a:effectLst/>
                <a:latin typeface="Calibri" panose="020F0502020204030204" pitchFamily="34" charset="0"/>
                <a:ea typeface="Calibri" panose="020F0502020204030204" pitchFamily="34" charset="0"/>
                <a:cs typeface="Calibri" panose="020F0502020204030204" pitchFamily="34" charset="0"/>
              </a:rPr>
              <a:t> </a:t>
            </a:r>
            <a:r>
              <a:rPr lang="en-IN" sz="7200" kern="100" dirty="0" err="1">
                <a:effectLst/>
                <a:latin typeface="Calibri" panose="020F0502020204030204" pitchFamily="34" charset="0"/>
                <a:ea typeface="Calibri" panose="020F0502020204030204" pitchFamily="34" charset="0"/>
                <a:cs typeface="Calibri" panose="020F0502020204030204" pitchFamily="34" charset="0"/>
              </a:rPr>
              <a:t>Tawde</a:t>
            </a:r>
            <a:r>
              <a:rPr lang="en-IN" sz="7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002643847</a:t>
            </a:r>
            <a:endParaRPr lang="en-US" sz="72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a:extLst>
              <a:ext uri="{FF2B5EF4-FFF2-40B4-BE49-F238E27FC236}">
                <a16:creationId xmlns:a16="http://schemas.microsoft.com/office/drawing/2014/main" id="{D93A8678-2F03-F77D-FCA0-6852D82D1D52}"/>
              </a:ext>
            </a:extLst>
          </p:cNvPr>
          <p:cNvPicPr>
            <a:picLocks noChangeAspect="1"/>
          </p:cNvPicPr>
          <p:nvPr/>
        </p:nvPicPr>
        <p:blipFill>
          <a:blip r:embed="rId2">
            <a:extLst>
              <a:ext uri="{28A0092B-C50C-407E-A947-70E740481C1C}">
                <a14:useLocalDpi xmlns:a14="http://schemas.microsoft.com/office/drawing/2010/main" val="0"/>
              </a:ext>
            </a:extLst>
          </a:blip>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1</a:t>
            </a:fld>
            <a:endParaRPr lang="en-IN"/>
          </a:p>
        </p:txBody>
      </p:sp>
    </p:spTree>
    <p:extLst>
      <p:ext uri="{BB962C8B-B14F-4D97-AF65-F5344CB8AC3E}">
        <p14:creationId xmlns:p14="http://schemas.microsoft.com/office/powerpoint/2010/main" val="23339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a:extLst>
              <a:ext uri="{FF2B5EF4-FFF2-40B4-BE49-F238E27FC236}">
                <a16:creationId xmlns:a16="http://schemas.microsoft.com/office/drawing/2014/main" id="{D93A8678-2F03-F77D-FCA0-6852D82D1D52}"/>
              </a:ext>
            </a:extLst>
          </p:cNvPr>
          <p:cNvPicPr>
            <a:picLocks noChangeAspect="1"/>
          </p:cNvPicPr>
          <p:nvPr/>
        </p:nvPicPr>
        <p:blipFill>
          <a:blip r:embed="rId2">
            <a:extLst>
              <a:ext uri="{28A0092B-C50C-407E-A947-70E740481C1C}">
                <a14:useLocalDpi xmlns:a14="http://schemas.microsoft.com/office/drawing/2010/main" val="0"/>
              </a:ext>
            </a:extLst>
          </a:blip>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2</a:t>
            </a:fld>
            <a:endParaRPr lang="en-IN"/>
          </a:p>
        </p:txBody>
      </p:sp>
      <p:sp>
        <p:nvSpPr>
          <p:cNvPr id="6" name="TextBox 5">
            <a:extLst>
              <a:ext uri="{FF2B5EF4-FFF2-40B4-BE49-F238E27FC236}">
                <a16:creationId xmlns:a16="http://schemas.microsoft.com/office/drawing/2014/main" id="{F03491F4-2CA6-8370-0646-2EA605734BE1}"/>
              </a:ext>
            </a:extLst>
          </p:cNvPr>
          <p:cNvSpPr txBox="1"/>
          <p:nvPr/>
        </p:nvSpPr>
        <p:spPr>
          <a:xfrm>
            <a:off x="5651789" y="1153935"/>
            <a:ext cx="6097554" cy="5139869"/>
          </a:xfrm>
          <a:prstGeom prst="rect">
            <a:avLst/>
          </a:prstGeom>
          <a:noFill/>
        </p:spPr>
        <p:txBody>
          <a:bodyPr wrap="square">
            <a:spAutoFit/>
          </a:bodyPr>
          <a:lstStyle/>
          <a:p>
            <a:pPr algn="just"/>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 today's fast-paced world, the food delivery industry plays a crucial role in meeting the demands of convenience-hungry customers. The success of this industry hinges on the precision and timeliness of its deliveries. Today, we delve into a critical aspect that significantly impacts customer satisfaction and overall experience - the ability to predict delivery times accurately.</a:t>
            </a:r>
          </a:p>
          <a:p>
            <a:endParaRPr lang="en-US"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rgbClr val="374151"/>
                </a:solidFill>
                <a:latin typeface="Calibri" panose="020F0502020204030204" pitchFamily="34" charset="0"/>
                <a:ea typeface="Calibri" panose="020F0502020204030204" pitchFamily="34" charset="0"/>
                <a:cs typeface="Calibri" panose="020F0502020204030204" pitchFamily="34" charset="0"/>
              </a:rPr>
              <a:t>Definition of the problem:</a:t>
            </a:r>
          </a:p>
          <a:p>
            <a:pPr algn="just"/>
            <a:endParaRPr lang="en-US" sz="16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algn="just"/>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 the realm of food delivery, accuracy isn't just a luxury; it's a necessity. Customers eagerly anticipate their orders, and accurate delivery time prediction is pivotal in managing expectations. Our project centers on constructing a predictive model capable of estimating the time taken for a delivery. By analyzing various order and delivery process features, we aim to provide customers with reliable time estimates and businesses with enhanced resource allocation strategies.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114EC5A-93C2-F0BF-EC90-2A1B2B4A60C4}"/>
              </a:ext>
            </a:extLst>
          </p:cNvPr>
          <p:cNvSpPr txBox="1"/>
          <p:nvPr/>
        </p:nvSpPr>
        <p:spPr>
          <a:xfrm>
            <a:off x="5616875" y="610194"/>
            <a:ext cx="6097554" cy="461665"/>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Introduction:</a:t>
            </a:r>
          </a:p>
        </p:txBody>
      </p:sp>
    </p:spTree>
    <p:extLst>
      <p:ext uri="{BB962C8B-B14F-4D97-AF65-F5344CB8AC3E}">
        <p14:creationId xmlns:p14="http://schemas.microsoft.com/office/powerpoint/2010/main" val="2577062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A8ADAE3-545C-4FBD-02D9-C4E87FDEB90D}"/>
              </a:ext>
            </a:extLst>
          </p:cNvPr>
          <p:cNvSpPr>
            <a:spLocks noGrp="1"/>
          </p:cNvSpPr>
          <p:nvPr>
            <p:ph type="ctrTitle"/>
          </p:nvPr>
        </p:nvSpPr>
        <p:spPr>
          <a:xfrm>
            <a:off x="5504030" y="192110"/>
            <a:ext cx="5624118" cy="523421"/>
          </a:xfrm>
        </p:spPr>
        <p:txBody>
          <a:bodyPr anchor="b">
            <a:noAutofit/>
          </a:bodyPr>
          <a:lstStyle/>
          <a:p>
            <a:r>
              <a:rPr lang="en-US" sz="1050" dirty="0"/>
              <a:t> </a:t>
            </a:r>
            <a:r>
              <a:rPr lang="en-US" sz="2000" dirty="0">
                <a:latin typeface="Calibri" panose="020F0502020204030204" pitchFamily="34" charset="0"/>
                <a:ea typeface="Calibri" panose="020F0502020204030204" pitchFamily="34" charset="0"/>
                <a:cs typeface="Calibri" panose="020F0502020204030204" pitchFamily="34" charset="0"/>
              </a:rPr>
              <a:t>Rationale of Target Variable Selection: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78F9A8E-7740-C11D-DF77-27503D34674F}"/>
              </a:ext>
            </a:extLst>
          </p:cNvPr>
          <p:cNvSpPr>
            <a:spLocks noGrp="1"/>
          </p:cNvSpPr>
          <p:nvPr>
            <p:ph type="subTitle" idx="1"/>
          </p:nvPr>
        </p:nvSpPr>
        <p:spPr>
          <a:xfrm>
            <a:off x="5594484" y="715531"/>
            <a:ext cx="6412497" cy="2237014"/>
          </a:xfrm>
        </p:spPr>
        <p:txBody>
          <a:bodyPr anchor="t">
            <a:noAutofit/>
          </a:bodyPr>
          <a:lstStyle/>
          <a:p>
            <a:pPr algn="just"/>
            <a:r>
              <a:rPr lang="en-US" sz="16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heartbeat of our project is the target variable "</a:t>
            </a:r>
            <a:r>
              <a:rPr lang="en-US" sz="16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Time_taken</a:t>
            </a:r>
            <a:r>
              <a:rPr lang="en-US" sz="16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(minutes)." This variable encapsulates the very essence of customer satisfaction. Accurate prediction of delivery times empowers businesses to set realistic expectations, optimize delivery routes, and allocate resources effectively. By mastering this aspect, we can revolutionize the way customers perceive the food delivery experience.</a:t>
            </a:r>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3</a:t>
            </a:fld>
            <a:endParaRPr lang="en-IN"/>
          </a:p>
        </p:txBody>
      </p:sp>
      <p:graphicFrame>
        <p:nvGraphicFramePr>
          <p:cNvPr id="5" name="Diagram 4">
            <a:extLst>
              <a:ext uri="{FF2B5EF4-FFF2-40B4-BE49-F238E27FC236}">
                <a16:creationId xmlns:a16="http://schemas.microsoft.com/office/drawing/2014/main" id="{BE3FB717-994E-1C04-8701-32F98AE55F93}"/>
              </a:ext>
            </a:extLst>
          </p:cNvPr>
          <p:cNvGraphicFramePr/>
          <p:nvPr>
            <p:extLst>
              <p:ext uri="{D42A27DB-BD31-4B8C-83A1-F6EECF244321}">
                <p14:modId xmlns:p14="http://schemas.microsoft.com/office/powerpoint/2010/main" val="3133178712"/>
              </p:ext>
            </p:extLst>
          </p:nvPr>
        </p:nvGraphicFramePr>
        <p:xfrm>
          <a:off x="559839" y="3729064"/>
          <a:ext cx="10720184" cy="346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93A8678-2F03-F77D-FCA0-6852D82D1D52}"/>
              </a:ext>
            </a:extLst>
          </p:cNvPr>
          <p:cNvPicPr>
            <a:picLocks noChangeAspect="1"/>
          </p:cNvPicPr>
          <p:nvPr/>
        </p:nvPicPr>
        <p:blipFill>
          <a:blip r:embed="rId7">
            <a:extLst>
              <a:ext uri="{28A0092B-C50C-407E-A947-70E740481C1C}">
                <a14:useLocalDpi xmlns:a14="http://schemas.microsoft.com/office/drawing/2010/main" val="0"/>
              </a:ext>
            </a:extLst>
          </a:blip>
          <a:srcRect l="13305" r="13305"/>
          <a:stretch/>
        </p:blipFill>
        <p:spPr>
          <a:xfrm>
            <a:off x="-15154" y="10"/>
            <a:ext cx="4620173" cy="3648259"/>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9" name="TextBox 8">
            <a:extLst>
              <a:ext uri="{FF2B5EF4-FFF2-40B4-BE49-F238E27FC236}">
                <a16:creationId xmlns:a16="http://schemas.microsoft.com/office/drawing/2014/main" id="{5A5C15DB-72FD-922E-2C05-203C3E1E252F}"/>
              </a:ext>
            </a:extLst>
          </p:cNvPr>
          <p:cNvSpPr txBox="1"/>
          <p:nvPr/>
        </p:nvSpPr>
        <p:spPr>
          <a:xfrm>
            <a:off x="428385" y="3838062"/>
            <a:ext cx="3170425" cy="400110"/>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Methodology:</a:t>
            </a:r>
          </a:p>
        </p:txBody>
      </p:sp>
    </p:spTree>
    <p:extLst>
      <p:ext uri="{BB962C8B-B14F-4D97-AF65-F5344CB8AC3E}">
        <p14:creationId xmlns:p14="http://schemas.microsoft.com/office/powerpoint/2010/main" val="1307184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A8ADAE3-545C-4FBD-02D9-C4E87FDEB90D}"/>
              </a:ext>
            </a:extLst>
          </p:cNvPr>
          <p:cNvSpPr>
            <a:spLocks noGrp="1"/>
          </p:cNvSpPr>
          <p:nvPr>
            <p:ph type="ctrTitle"/>
          </p:nvPr>
        </p:nvSpPr>
        <p:spPr>
          <a:xfrm>
            <a:off x="5941501" y="281089"/>
            <a:ext cx="5772662" cy="678175"/>
          </a:xfrm>
        </p:spPr>
        <p:txBody>
          <a:bodyPr anchor="b">
            <a:normAutofit fontScale="90000"/>
          </a:bodyPr>
          <a:lstStyle/>
          <a:p>
            <a:br>
              <a:rPr lang="en-US" dirty="0"/>
            </a:br>
            <a:r>
              <a:rPr lang="en-US" sz="2400" b="1" i="0" dirty="0">
                <a:effectLst/>
                <a:latin typeface="Calibri" panose="020F0502020204030204" pitchFamily="34" charset="0"/>
                <a:ea typeface="Calibri" panose="020F0502020204030204" pitchFamily="34" charset="0"/>
                <a:cs typeface="Calibri" panose="020F0502020204030204" pitchFamily="34" charset="0"/>
              </a:rPr>
              <a:t>Machine Learning Approach</a:t>
            </a:r>
            <a:r>
              <a:rPr lang="en-US" sz="2400" dirty="0">
                <a:latin typeface="Calibri" panose="020F0502020204030204" pitchFamily="34" charset="0"/>
                <a:ea typeface="Calibri" panose="020F0502020204030204" pitchFamily="34" charset="0"/>
                <a:cs typeface="Calibri" panose="020F0502020204030204" pitchFamily="34" charset="0"/>
              </a:rPr>
              <a: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78F9A8E-7740-C11D-DF77-27503D34674F}"/>
              </a:ext>
            </a:extLst>
          </p:cNvPr>
          <p:cNvSpPr>
            <a:spLocks noGrp="1"/>
          </p:cNvSpPr>
          <p:nvPr>
            <p:ph type="subTitle" idx="1"/>
          </p:nvPr>
        </p:nvSpPr>
        <p:spPr>
          <a:xfrm>
            <a:off x="6018935" y="1079392"/>
            <a:ext cx="5617794" cy="2253970"/>
          </a:xfrm>
        </p:spPr>
        <p:txBody>
          <a:bodyPr anchor="t">
            <a:normAutofit fontScale="25000" lnSpcReduction="20000"/>
          </a:bodyPr>
          <a:lstStyle/>
          <a:p>
            <a:pPr algn="l"/>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As we ventured into solving this challenge, the world of supervised regression opened its doors to us. Supervised regression is the perfect match for predicting continuous numeric values based on input features. Our exploration led us to employ a diverse array of regression algorithms, each with its unique strengths:</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Linear Regression</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Lasso and Ridge Regression</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Decision Tree Regression</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Random Forest Regression</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Support Vector Regression</a:t>
            </a:r>
          </a:p>
          <a:p>
            <a:pPr algn="l">
              <a:buFont typeface="Arial" panose="020B0604020202020204" pitchFamily="34" charset="0"/>
              <a:buChar char="•"/>
            </a:pPr>
            <a:r>
              <a:rPr lang="en-US" sz="64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XGBoost</a:t>
            </a: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Regression</a:t>
            </a:r>
          </a:p>
          <a:p>
            <a:pPr algn="l">
              <a:buFont typeface="Arial" panose="020B0604020202020204" pitchFamily="34" charset="0"/>
              <a:buChar char="•"/>
            </a:pPr>
            <a:r>
              <a:rPr lang="en-US" sz="6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AdaBoost Regression</a:t>
            </a:r>
          </a:p>
          <a:p>
            <a:endParaRPr lang="en-IN" sz="1300" dirty="0"/>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a:extLst>
              <a:ext uri="{FF2B5EF4-FFF2-40B4-BE49-F238E27FC236}">
                <a16:creationId xmlns:a16="http://schemas.microsoft.com/office/drawing/2014/main" id="{D93A8678-2F03-F77D-FCA0-6852D82D1D52}"/>
              </a:ext>
            </a:extLst>
          </p:cNvPr>
          <p:cNvPicPr>
            <a:picLocks noChangeAspect="1"/>
          </p:cNvPicPr>
          <p:nvPr/>
        </p:nvPicPr>
        <p:blipFill>
          <a:blip r:embed="rId2">
            <a:extLst>
              <a:ext uri="{28A0092B-C50C-407E-A947-70E740481C1C}">
                <a14:useLocalDpi xmlns:a14="http://schemas.microsoft.com/office/drawing/2010/main" val="0"/>
              </a:ext>
            </a:extLst>
          </a:blip>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4</a:t>
            </a:fld>
            <a:endParaRPr lang="en-IN"/>
          </a:p>
        </p:txBody>
      </p:sp>
    </p:spTree>
    <p:extLst>
      <p:ext uri="{BB962C8B-B14F-4D97-AF65-F5344CB8AC3E}">
        <p14:creationId xmlns:p14="http://schemas.microsoft.com/office/powerpoint/2010/main" val="101676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A8ADAE3-545C-4FBD-02D9-C4E87FDEB90D}"/>
              </a:ext>
            </a:extLst>
          </p:cNvPr>
          <p:cNvSpPr>
            <a:spLocks noGrp="1"/>
          </p:cNvSpPr>
          <p:nvPr>
            <p:ph type="ctrTitle"/>
          </p:nvPr>
        </p:nvSpPr>
        <p:spPr>
          <a:xfrm>
            <a:off x="6088109" y="1249876"/>
            <a:ext cx="5624118" cy="654731"/>
          </a:xfrm>
        </p:spPr>
        <p:txBody>
          <a:bodyPr anchor="b">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Conclusion: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78F9A8E-7740-C11D-DF77-27503D34674F}"/>
              </a:ext>
            </a:extLst>
          </p:cNvPr>
          <p:cNvSpPr>
            <a:spLocks noGrp="1"/>
          </p:cNvSpPr>
          <p:nvPr>
            <p:ph type="subTitle" idx="1"/>
          </p:nvPr>
        </p:nvSpPr>
        <p:spPr>
          <a:xfrm>
            <a:off x="6094433" y="1904607"/>
            <a:ext cx="5617794" cy="1910441"/>
          </a:xfrm>
        </p:spPr>
        <p:txBody>
          <a:bodyPr anchor="t">
            <a:normAutofit fontScale="25000" lnSpcReduction="20000"/>
          </a:bodyPr>
          <a:lstStyle/>
          <a:p>
            <a:endParaRPr lang="en-US" dirty="0"/>
          </a:p>
          <a:p>
            <a:r>
              <a:rPr lang="en-US" sz="7200" b="0" i="0" dirty="0">
                <a:solidFill>
                  <a:srgbClr val="374151"/>
                </a:solidFill>
                <a:effectLst/>
                <a:latin typeface="Calibri  "/>
              </a:rPr>
              <a:t>Our efforts culminated in the creation of a predictive model poised to redefine the food delivery landscape. By providing accurate delivery time estimates, we can elevate the customer experience to unprecedented heights. Through accurate predictions, we bridge the gap between anticipation and reality, fostering satisfaction and loyalty.</a:t>
            </a:r>
            <a:endParaRPr lang="en-IN" sz="7200" dirty="0">
              <a:latin typeface="Calibri  "/>
            </a:endParaRPr>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a:extLst>
              <a:ext uri="{FF2B5EF4-FFF2-40B4-BE49-F238E27FC236}">
                <a16:creationId xmlns:a16="http://schemas.microsoft.com/office/drawing/2014/main" id="{D93A8678-2F03-F77D-FCA0-6852D82D1D52}"/>
              </a:ext>
            </a:extLst>
          </p:cNvPr>
          <p:cNvPicPr>
            <a:picLocks noChangeAspect="1"/>
          </p:cNvPicPr>
          <p:nvPr/>
        </p:nvPicPr>
        <p:blipFill>
          <a:blip r:embed="rId2">
            <a:extLst>
              <a:ext uri="{28A0092B-C50C-407E-A947-70E740481C1C}">
                <a14:useLocalDpi xmlns:a14="http://schemas.microsoft.com/office/drawing/2010/main" val="0"/>
              </a:ext>
            </a:extLst>
          </a:blip>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5</a:t>
            </a:fld>
            <a:endParaRPr lang="en-IN"/>
          </a:p>
        </p:txBody>
      </p:sp>
    </p:spTree>
    <p:extLst>
      <p:ext uri="{BB962C8B-B14F-4D97-AF65-F5344CB8AC3E}">
        <p14:creationId xmlns:p14="http://schemas.microsoft.com/office/powerpoint/2010/main" val="238500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A8ADAE3-545C-4FBD-02D9-C4E87FDEB90D}"/>
              </a:ext>
            </a:extLst>
          </p:cNvPr>
          <p:cNvSpPr>
            <a:spLocks noGrp="1"/>
          </p:cNvSpPr>
          <p:nvPr>
            <p:ph type="ctrTitle"/>
          </p:nvPr>
        </p:nvSpPr>
        <p:spPr>
          <a:xfrm>
            <a:off x="6009076" y="477028"/>
            <a:ext cx="5624118" cy="531351"/>
          </a:xfrm>
        </p:spPr>
        <p:txBody>
          <a:bodyPr anchor="b">
            <a:normAutofit fontScale="90000"/>
          </a:bodyPr>
          <a:lstStyle/>
          <a:p>
            <a:r>
              <a:rPr lang="en-US" sz="2400" dirty="0">
                <a:latin typeface="Calibri  "/>
              </a:rPr>
              <a:t>Scope for Future Work</a:t>
            </a:r>
            <a:endParaRPr lang="en-IN" sz="2400" dirty="0">
              <a:latin typeface="Calibri  "/>
            </a:endParaRPr>
          </a:p>
        </p:txBody>
      </p:sp>
      <p:sp>
        <p:nvSpPr>
          <p:cNvPr id="3" name="Subtitle 2">
            <a:extLst>
              <a:ext uri="{FF2B5EF4-FFF2-40B4-BE49-F238E27FC236}">
                <a16:creationId xmlns:a16="http://schemas.microsoft.com/office/drawing/2014/main" id="{078F9A8E-7740-C11D-DF77-27503D34674F}"/>
              </a:ext>
            </a:extLst>
          </p:cNvPr>
          <p:cNvSpPr>
            <a:spLocks noGrp="1"/>
          </p:cNvSpPr>
          <p:nvPr>
            <p:ph type="subTitle" idx="1"/>
          </p:nvPr>
        </p:nvSpPr>
        <p:spPr>
          <a:xfrm>
            <a:off x="6015400" y="1109079"/>
            <a:ext cx="5617794" cy="2480355"/>
          </a:xfrm>
        </p:spPr>
        <p:txBody>
          <a:bodyPr anchor="t">
            <a:normAutofit fontScale="25000" lnSpcReduction="20000"/>
          </a:bodyPr>
          <a:lstStyle/>
          <a:p>
            <a:pPr algn="l"/>
            <a:r>
              <a:rPr lang="en-US" sz="7200" b="0" i="0" dirty="0">
                <a:solidFill>
                  <a:srgbClr val="374151"/>
                </a:solidFill>
                <a:effectLst/>
                <a:latin typeface="Calibri  "/>
              </a:rPr>
              <a:t>While our model shines bright, there's still a world of possibilities waiting to be explored:</a:t>
            </a:r>
          </a:p>
          <a:p>
            <a:pPr algn="l">
              <a:buFont typeface="Arial" panose="020B0604020202020204" pitchFamily="34" charset="0"/>
              <a:buChar char="•"/>
            </a:pPr>
            <a:r>
              <a:rPr lang="en-US" sz="7200" b="1" i="0" dirty="0">
                <a:solidFill>
                  <a:srgbClr val="374151"/>
                </a:solidFill>
                <a:effectLst/>
                <a:latin typeface="Calibri  "/>
              </a:rPr>
              <a:t>Real-time Traffic Integration:</a:t>
            </a:r>
            <a:r>
              <a:rPr lang="en-US" sz="7200" b="0" i="0" dirty="0">
                <a:solidFill>
                  <a:srgbClr val="374151"/>
                </a:solidFill>
                <a:effectLst/>
                <a:latin typeface="Calibri  "/>
              </a:rPr>
              <a:t> By incorporating real-time traffic data, we can adapt to dynamic road conditions and provide even more precise predictions.</a:t>
            </a:r>
          </a:p>
          <a:p>
            <a:pPr algn="l">
              <a:buFont typeface="Arial" panose="020B0604020202020204" pitchFamily="34" charset="0"/>
              <a:buChar char="•"/>
            </a:pPr>
            <a:r>
              <a:rPr lang="en-US" sz="7200" b="1" i="0" dirty="0">
                <a:solidFill>
                  <a:srgbClr val="374151"/>
                </a:solidFill>
                <a:effectLst/>
                <a:latin typeface="Calibri  "/>
              </a:rPr>
              <a:t>Deep Learning Dive:</a:t>
            </a:r>
            <a:r>
              <a:rPr lang="en-US" sz="7200" b="0" i="0" dirty="0">
                <a:solidFill>
                  <a:srgbClr val="374151"/>
                </a:solidFill>
                <a:effectLst/>
                <a:latin typeface="Calibri  "/>
              </a:rPr>
              <a:t> Delving into deep learning techniques can unveil complex patterns hidden within the data, pushing our predictions to new horizons.</a:t>
            </a:r>
          </a:p>
          <a:p>
            <a:pPr algn="l">
              <a:buFont typeface="Arial" panose="020B0604020202020204" pitchFamily="34" charset="0"/>
              <a:buChar char="•"/>
            </a:pPr>
            <a:r>
              <a:rPr lang="en-US" sz="7200" b="1" i="0" dirty="0">
                <a:solidFill>
                  <a:srgbClr val="374151"/>
                </a:solidFill>
                <a:effectLst/>
                <a:latin typeface="Calibri  "/>
              </a:rPr>
              <a:t>Continuous Refinement:</a:t>
            </a:r>
            <a:r>
              <a:rPr lang="en-US" sz="7200" b="0" i="0" dirty="0">
                <a:solidFill>
                  <a:srgbClr val="374151"/>
                </a:solidFill>
                <a:effectLst/>
                <a:latin typeface="Calibri  "/>
              </a:rPr>
              <a:t> Establishing feedback loops involving delivery personnel and customers can ensure our model stays attuned to evolving preferences and conditions.</a:t>
            </a:r>
          </a:p>
          <a:p>
            <a:endParaRPr lang="en-IN" dirty="0"/>
          </a:p>
        </p:txBody>
      </p:sp>
      <p:sp>
        <p:nvSpPr>
          <p:cNvPr id="17" name="Freeform: Shape 1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4">
            <a:extLst>
              <a:ext uri="{FF2B5EF4-FFF2-40B4-BE49-F238E27FC236}">
                <a16:creationId xmlns:a16="http://schemas.microsoft.com/office/drawing/2014/main" id="{D93A8678-2F03-F77D-FCA0-6852D82D1D52}"/>
              </a:ext>
            </a:extLst>
          </p:cNvPr>
          <p:cNvPicPr>
            <a:picLocks noChangeAspect="1"/>
          </p:cNvPicPr>
          <p:nvPr/>
        </p:nvPicPr>
        <p:blipFill>
          <a:blip r:embed="rId2">
            <a:extLst>
              <a:ext uri="{28A0092B-C50C-407E-A947-70E740481C1C}">
                <a14:useLocalDpi xmlns:a14="http://schemas.microsoft.com/office/drawing/2010/main" val="0"/>
              </a:ext>
            </a:extLst>
          </a:blip>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6" name="Freeform: Shape 1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Slide Number Placeholder 3">
            <a:extLst>
              <a:ext uri="{FF2B5EF4-FFF2-40B4-BE49-F238E27FC236}">
                <a16:creationId xmlns:a16="http://schemas.microsoft.com/office/drawing/2014/main" id="{FBF68469-631E-BA69-E51B-8A882C7FB74D}"/>
              </a:ext>
            </a:extLst>
          </p:cNvPr>
          <p:cNvSpPr>
            <a:spLocks noGrp="1"/>
          </p:cNvSpPr>
          <p:nvPr>
            <p:ph type="sldNum" sz="quarter" idx="12"/>
          </p:nvPr>
        </p:nvSpPr>
        <p:spPr>
          <a:xfrm>
            <a:off x="10515600" y="6170490"/>
            <a:ext cx="1198829" cy="457200"/>
          </a:xfrm>
        </p:spPr>
        <p:txBody>
          <a:bodyPr>
            <a:normAutofit/>
          </a:bodyPr>
          <a:lstStyle/>
          <a:p>
            <a:pPr>
              <a:spcAft>
                <a:spcPts val="600"/>
              </a:spcAft>
            </a:pPr>
            <a:fld id="{3663BECE-7DA9-4016-99AF-6E01DC14C533}" type="slidenum">
              <a:rPr lang="en-IN" smtClean="0"/>
              <a:pPr>
                <a:spcAft>
                  <a:spcPts val="600"/>
                </a:spcAft>
              </a:pPr>
              <a:t>6</a:t>
            </a:fld>
            <a:endParaRPr lang="en-IN"/>
          </a:p>
        </p:txBody>
      </p:sp>
    </p:spTree>
    <p:extLst>
      <p:ext uri="{BB962C8B-B14F-4D97-AF65-F5344CB8AC3E}">
        <p14:creationId xmlns:p14="http://schemas.microsoft.com/office/powerpoint/2010/main" val="187938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ketchLines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74</TotalTime>
  <Words>512</Words>
  <Application>Microsoft Office PowerPoint</Application>
  <PresentationFormat>Widescreen</PresentationFormat>
  <Paragraphs>56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Meiryo</vt:lpstr>
      <vt:lpstr>Arial</vt:lpstr>
      <vt:lpstr>Calibri</vt:lpstr>
      <vt:lpstr>Calibri  </vt:lpstr>
      <vt:lpstr>Corbel</vt:lpstr>
      <vt:lpstr>SketchLinesVTI</vt:lpstr>
      <vt:lpstr>Food Delivery Time Prediction</vt:lpstr>
      <vt:lpstr>PowerPoint Presentation</vt:lpstr>
      <vt:lpstr> Rationale of Target Variable Selection:</vt:lpstr>
      <vt:lpstr> Machine Learning Approach:</vt:lpstr>
      <vt:lpstr>Conclusion:</vt:lpstr>
      <vt:lpstr>Scope for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Time Prediction</dc:title>
  <dc:creator>Harsh Deshpande</dc:creator>
  <cp:lastModifiedBy>T Navya</cp:lastModifiedBy>
  <cp:revision>3</cp:revision>
  <dcterms:created xsi:type="dcterms:W3CDTF">2023-08-11T23:09:53Z</dcterms:created>
  <dcterms:modified xsi:type="dcterms:W3CDTF">2023-08-12T00:26:25Z</dcterms:modified>
</cp:coreProperties>
</file>